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5" r:id="rId1"/>
  </p:sldMasterIdLst>
  <p:notesMasterIdLst>
    <p:notesMasterId r:id="rId22"/>
  </p:notesMasterIdLst>
  <p:sldIdLst>
    <p:sldId id="261" r:id="rId2"/>
    <p:sldId id="298" r:id="rId3"/>
    <p:sldId id="289" r:id="rId4"/>
    <p:sldId id="273" r:id="rId5"/>
    <p:sldId id="275" r:id="rId6"/>
    <p:sldId id="274" r:id="rId7"/>
    <p:sldId id="276" r:id="rId8"/>
    <p:sldId id="259" r:id="rId9"/>
    <p:sldId id="277" r:id="rId10"/>
    <p:sldId id="278" r:id="rId11"/>
    <p:sldId id="279" r:id="rId12"/>
    <p:sldId id="280" r:id="rId13"/>
    <p:sldId id="287" r:id="rId14"/>
    <p:sldId id="297" r:id="rId15"/>
    <p:sldId id="295" r:id="rId16"/>
    <p:sldId id="293" r:id="rId17"/>
    <p:sldId id="296" r:id="rId18"/>
    <p:sldId id="286" r:id="rId19"/>
    <p:sldId id="290" r:id="rId20"/>
    <p:sldId id="283" r:id="rId21"/>
  </p:sldIdLst>
  <p:sldSz cx="12192000" cy="6858000"/>
  <p:notesSz cx="7077075" cy="93694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2" autoAdjust="0"/>
    <p:restoredTop sz="94796" autoAdjust="0"/>
  </p:normalViewPr>
  <p:slideViewPr>
    <p:cSldViewPr snapToGrid="0">
      <p:cViewPr varScale="1">
        <p:scale>
          <a:sx n="75" d="100"/>
          <a:sy n="75" d="100"/>
        </p:scale>
        <p:origin x="284" y="56"/>
      </p:cViewPr>
      <p:guideLst/>
    </p:cSldViewPr>
  </p:slideViewPr>
  <p:outlineViewPr>
    <p:cViewPr>
      <p:scale>
        <a:sx n="33" d="100"/>
        <a:sy n="33" d="100"/>
      </p:scale>
      <p:origin x="0" y="-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hyperlink" Target="https://www.kaggle.com/z5025122/yelp-csv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1.png"/><Relationship Id="rId5" Type="http://schemas.openxmlformats.org/officeDocument/2006/relationships/hyperlink" Target="https://www.kaggle.com/z5025122/yelp-csv" TargetMode="External"/><Relationship Id="rId4" Type="http://schemas.openxmlformats.org/officeDocument/2006/relationships/image" Target="../media/image20.svg"/><Relationship Id="rId9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67246A-EEF5-4F18-B3CE-75BB640B62F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3CC49F8-7963-42A2-9B01-08AA6834E471}">
      <dgm:prSet/>
      <dgm:spPr/>
      <dgm:t>
        <a:bodyPr/>
        <a:lstStyle/>
        <a:p>
          <a:pPr>
            <a:defRPr cap="all"/>
          </a:pPr>
          <a:r>
            <a:rPr lang="en-US"/>
            <a:t>Business Understanding</a:t>
          </a:r>
        </a:p>
      </dgm:t>
    </dgm:pt>
    <dgm:pt modelId="{4CB5C738-BC87-4D80-904F-3420C32CFB6D}" type="parTrans" cxnId="{9A2A0D4E-8F13-48A5-A26E-6582ACDD77CD}">
      <dgm:prSet/>
      <dgm:spPr/>
      <dgm:t>
        <a:bodyPr/>
        <a:lstStyle/>
        <a:p>
          <a:endParaRPr lang="en-US"/>
        </a:p>
      </dgm:t>
    </dgm:pt>
    <dgm:pt modelId="{A69103D6-FA4B-430E-AC56-6DBE249CB9FA}" type="sibTrans" cxnId="{9A2A0D4E-8F13-48A5-A26E-6582ACDD77CD}">
      <dgm:prSet/>
      <dgm:spPr/>
      <dgm:t>
        <a:bodyPr/>
        <a:lstStyle/>
        <a:p>
          <a:endParaRPr lang="en-US"/>
        </a:p>
      </dgm:t>
    </dgm:pt>
    <dgm:pt modelId="{86E99A61-ABBF-4267-AC3B-E55172298F94}">
      <dgm:prSet/>
      <dgm:spPr/>
      <dgm:t>
        <a:bodyPr/>
        <a:lstStyle/>
        <a:p>
          <a:pPr>
            <a:defRPr cap="all"/>
          </a:pPr>
          <a:r>
            <a:rPr lang="en-US"/>
            <a:t>Data Understanding</a:t>
          </a:r>
        </a:p>
      </dgm:t>
    </dgm:pt>
    <dgm:pt modelId="{CCF6BCE4-386B-4698-90FF-E1AC232EB5AB}" type="parTrans" cxnId="{021B94B9-6B5D-4B9D-BCCB-F1C21B4169E1}">
      <dgm:prSet/>
      <dgm:spPr/>
      <dgm:t>
        <a:bodyPr/>
        <a:lstStyle/>
        <a:p>
          <a:endParaRPr lang="en-US"/>
        </a:p>
      </dgm:t>
    </dgm:pt>
    <dgm:pt modelId="{88390E30-CA2F-46B2-9C45-AF4BB6364337}" type="sibTrans" cxnId="{021B94B9-6B5D-4B9D-BCCB-F1C21B4169E1}">
      <dgm:prSet/>
      <dgm:spPr/>
      <dgm:t>
        <a:bodyPr/>
        <a:lstStyle/>
        <a:p>
          <a:endParaRPr lang="en-US"/>
        </a:p>
      </dgm:t>
    </dgm:pt>
    <dgm:pt modelId="{0553AC98-04B9-4025-B482-93E721131DED}">
      <dgm:prSet/>
      <dgm:spPr/>
      <dgm:t>
        <a:bodyPr/>
        <a:lstStyle/>
        <a:p>
          <a:pPr>
            <a:defRPr cap="all"/>
          </a:pPr>
          <a:r>
            <a:rPr lang="en-US" dirty="0"/>
            <a:t>Data Preparation</a:t>
          </a:r>
        </a:p>
      </dgm:t>
    </dgm:pt>
    <dgm:pt modelId="{A19DE6FB-F176-447B-AF19-5BF802BA19F5}" type="parTrans" cxnId="{8581895B-B20A-4353-94D6-59D36F1B307C}">
      <dgm:prSet/>
      <dgm:spPr/>
      <dgm:t>
        <a:bodyPr/>
        <a:lstStyle/>
        <a:p>
          <a:endParaRPr lang="en-US"/>
        </a:p>
      </dgm:t>
    </dgm:pt>
    <dgm:pt modelId="{77AA3037-2D23-4A46-8C1A-A01EE2F1CD0A}" type="sibTrans" cxnId="{8581895B-B20A-4353-94D6-59D36F1B307C}">
      <dgm:prSet/>
      <dgm:spPr/>
      <dgm:t>
        <a:bodyPr/>
        <a:lstStyle/>
        <a:p>
          <a:endParaRPr lang="en-US"/>
        </a:p>
      </dgm:t>
    </dgm:pt>
    <dgm:pt modelId="{DD7A431C-69A7-4EB1-B90B-3FBA7AE0000A}">
      <dgm:prSet/>
      <dgm:spPr/>
      <dgm:t>
        <a:bodyPr/>
        <a:lstStyle/>
        <a:p>
          <a:pPr>
            <a:defRPr cap="all"/>
          </a:pPr>
          <a:r>
            <a:rPr lang="en-US" dirty="0"/>
            <a:t>Exploratory Data Analysis</a:t>
          </a:r>
        </a:p>
      </dgm:t>
    </dgm:pt>
    <dgm:pt modelId="{45BE52FC-B8E3-431E-8CDE-C806E9108A22}" type="parTrans" cxnId="{D5A9303B-0658-4F75-878E-071CA2982D28}">
      <dgm:prSet/>
      <dgm:spPr/>
      <dgm:t>
        <a:bodyPr/>
        <a:lstStyle/>
        <a:p>
          <a:endParaRPr lang="en-US"/>
        </a:p>
      </dgm:t>
    </dgm:pt>
    <dgm:pt modelId="{19065525-AD2C-4823-97BC-C707AF42CA03}" type="sibTrans" cxnId="{D5A9303B-0658-4F75-878E-071CA2982D28}">
      <dgm:prSet/>
      <dgm:spPr/>
      <dgm:t>
        <a:bodyPr/>
        <a:lstStyle/>
        <a:p>
          <a:endParaRPr lang="en-US"/>
        </a:p>
      </dgm:t>
    </dgm:pt>
    <dgm:pt modelId="{40FA1A25-8F4B-458C-AC09-D4645F733D46}">
      <dgm:prSet/>
      <dgm:spPr/>
      <dgm:t>
        <a:bodyPr/>
        <a:lstStyle/>
        <a:p>
          <a:pPr>
            <a:defRPr cap="all"/>
          </a:pPr>
          <a:r>
            <a:rPr lang="en-US" dirty="0"/>
            <a:t>Modeling</a:t>
          </a:r>
        </a:p>
      </dgm:t>
    </dgm:pt>
    <dgm:pt modelId="{9EF3CB4E-6305-4506-81E7-CB7FC4BF142B}" type="parTrans" cxnId="{9E287D3F-3E71-4FF4-9E5C-9750B070BDDE}">
      <dgm:prSet/>
      <dgm:spPr/>
      <dgm:t>
        <a:bodyPr/>
        <a:lstStyle/>
        <a:p>
          <a:endParaRPr lang="en-US"/>
        </a:p>
      </dgm:t>
    </dgm:pt>
    <dgm:pt modelId="{2427403F-6D2A-4CEE-A36F-AA5A674A44E7}" type="sibTrans" cxnId="{9E287D3F-3E71-4FF4-9E5C-9750B070BDDE}">
      <dgm:prSet/>
      <dgm:spPr/>
      <dgm:t>
        <a:bodyPr/>
        <a:lstStyle/>
        <a:p>
          <a:endParaRPr lang="en-US"/>
        </a:p>
      </dgm:t>
    </dgm:pt>
    <dgm:pt modelId="{C76436E2-FCC4-456B-94AA-D7B81044DE25}">
      <dgm:prSet/>
      <dgm:spPr/>
      <dgm:t>
        <a:bodyPr/>
        <a:lstStyle/>
        <a:p>
          <a:pPr algn="ctr">
            <a:defRPr cap="all"/>
          </a:pPr>
          <a:r>
            <a:rPr lang="en-US" dirty="0"/>
            <a:t>Results</a:t>
          </a:r>
        </a:p>
      </dgm:t>
    </dgm:pt>
    <dgm:pt modelId="{386BD1D5-53AE-4065-8431-688D597B6EE0}" type="parTrans" cxnId="{A40FE1BB-6E77-4338-999C-73E644D8801D}">
      <dgm:prSet/>
      <dgm:spPr/>
      <dgm:t>
        <a:bodyPr/>
        <a:lstStyle/>
        <a:p>
          <a:endParaRPr lang="en-US"/>
        </a:p>
      </dgm:t>
    </dgm:pt>
    <dgm:pt modelId="{B709C3F1-06DB-4555-8E8F-1CE8805356E3}" type="sibTrans" cxnId="{A40FE1BB-6E77-4338-999C-73E644D8801D}">
      <dgm:prSet/>
      <dgm:spPr/>
      <dgm:t>
        <a:bodyPr/>
        <a:lstStyle/>
        <a:p>
          <a:endParaRPr lang="en-US"/>
        </a:p>
      </dgm:t>
    </dgm:pt>
    <dgm:pt modelId="{72383ACC-3553-43A6-8B8B-8D976732303F}">
      <dgm:prSet/>
      <dgm:spPr/>
      <dgm:t>
        <a:bodyPr/>
        <a:lstStyle/>
        <a:p>
          <a:pPr>
            <a:defRPr cap="all"/>
          </a:pPr>
          <a:r>
            <a:rPr lang="en-US" dirty="0"/>
            <a:t>Conclusion</a:t>
          </a:r>
        </a:p>
      </dgm:t>
    </dgm:pt>
    <dgm:pt modelId="{AB01E180-E3AD-40A2-9DEA-D0B5B018EF26}" type="parTrans" cxnId="{CEF8FDF5-3007-414C-9637-DB6776E55E48}">
      <dgm:prSet/>
      <dgm:spPr/>
      <dgm:t>
        <a:bodyPr/>
        <a:lstStyle/>
        <a:p>
          <a:endParaRPr lang="en-US"/>
        </a:p>
      </dgm:t>
    </dgm:pt>
    <dgm:pt modelId="{F135F13F-3606-46EA-9592-41734835457B}" type="sibTrans" cxnId="{CEF8FDF5-3007-414C-9637-DB6776E55E48}">
      <dgm:prSet/>
      <dgm:spPr/>
      <dgm:t>
        <a:bodyPr/>
        <a:lstStyle/>
        <a:p>
          <a:endParaRPr lang="en-US"/>
        </a:p>
      </dgm:t>
    </dgm:pt>
    <dgm:pt modelId="{9C583F6B-EC38-42E3-9213-6B374AADDD34}" type="pres">
      <dgm:prSet presAssocID="{E367246A-EEF5-4F18-B3CE-75BB640B62FB}" presName="root" presStyleCnt="0">
        <dgm:presLayoutVars>
          <dgm:dir/>
          <dgm:resizeHandles val="exact"/>
        </dgm:presLayoutVars>
      </dgm:prSet>
      <dgm:spPr/>
    </dgm:pt>
    <dgm:pt modelId="{B45D0EF2-4C61-4717-B886-1A79285C06BC}" type="pres">
      <dgm:prSet presAssocID="{63CC49F8-7963-42A2-9B01-08AA6834E471}" presName="compNode" presStyleCnt="0"/>
      <dgm:spPr/>
    </dgm:pt>
    <dgm:pt modelId="{DB673715-9163-4DBF-8B56-DDAA7DE3A34D}" type="pres">
      <dgm:prSet presAssocID="{63CC49F8-7963-42A2-9B01-08AA6834E471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B783592-6609-4AE1-9CB5-58125E1C4C52}" type="pres">
      <dgm:prSet presAssocID="{63CC49F8-7963-42A2-9B01-08AA6834E47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F0FD7EA-AA0B-45BF-90E5-6D1A1174ED69}" type="pres">
      <dgm:prSet presAssocID="{63CC49F8-7963-42A2-9B01-08AA6834E471}" presName="spaceRect" presStyleCnt="0"/>
      <dgm:spPr/>
    </dgm:pt>
    <dgm:pt modelId="{A57C526C-7E25-4EAC-83D4-A85CA83C51CF}" type="pres">
      <dgm:prSet presAssocID="{63CC49F8-7963-42A2-9B01-08AA6834E471}" presName="textRect" presStyleLbl="revTx" presStyleIdx="0" presStyleCnt="7">
        <dgm:presLayoutVars>
          <dgm:chMax val="1"/>
          <dgm:chPref val="1"/>
        </dgm:presLayoutVars>
      </dgm:prSet>
      <dgm:spPr/>
    </dgm:pt>
    <dgm:pt modelId="{969EAB2F-3ACA-4916-80E4-9B42FEAFC44E}" type="pres">
      <dgm:prSet presAssocID="{A69103D6-FA4B-430E-AC56-6DBE249CB9FA}" presName="sibTrans" presStyleCnt="0"/>
      <dgm:spPr/>
    </dgm:pt>
    <dgm:pt modelId="{1D377360-60A4-4B4A-B57A-9FB1F31871EF}" type="pres">
      <dgm:prSet presAssocID="{86E99A61-ABBF-4267-AC3B-E55172298F94}" presName="compNode" presStyleCnt="0"/>
      <dgm:spPr/>
    </dgm:pt>
    <dgm:pt modelId="{4CED665D-B748-4EE6-8ACA-5FD58D37F0C9}" type="pres">
      <dgm:prSet presAssocID="{86E99A61-ABBF-4267-AC3B-E55172298F94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8DF9569-C70B-4D1A-8F42-2AEDD2E4B93F}" type="pres">
      <dgm:prSet presAssocID="{86E99A61-ABBF-4267-AC3B-E55172298F9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F276173-BD97-403C-9286-A65E0489B255}" type="pres">
      <dgm:prSet presAssocID="{86E99A61-ABBF-4267-AC3B-E55172298F94}" presName="spaceRect" presStyleCnt="0"/>
      <dgm:spPr/>
    </dgm:pt>
    <dgm:pt modelId="{0A28D1D4-17B1-43EC-B6ED-0357C8A4A207}" type="pres">
      <dgm:prSet presAssocID="{86E99A61-ABBF-4267-AC3B-E55172298F94}" presName="textRect" presStyleLbl="revTx" presStyleIdx="1" presStyleCnt="7">
        <dgm:presLayoutVars>
          <dgm:chMax val="1"/>
          <dgm:chPref val="1"/>
        </dgm:presLayoutVars>
      </dgm:prSet>
      <dgm:spPr/>
    </dgm:pt>
    <dgm:pt modelId="{364A22E1-B553-4726-9FB0-CA5BB906D245}" type="pres">
      <dgm:prSet presAssocID="{88390E30-CA2F-46B2-9C45-AF4BB6364337}" presName="sibTrans" presStyleCnt="0"/>
      <dgm:spPr/>
    </dgm:pt>
    <dgm:pt modelId="{872CAD63-8DB0-4837-95AC-15C8571C7799}" type="pres">
      <dgm:prSet presAssocID="{0553AC98-04B9-4025-B482-93E721131DED}" presName="compNode" presStyleCnt="0"/>
      <dgm:spPr/>
    </dgm:pt>
    <dgm:pt modelId="{E2A6D912-AD98-4C8C-B0E4-652F20637BCD}" type="pres">
      <dgm:prSet presAssocID="{0553AC98-04B9-4025-B482-93E721131DED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A0774E0-7F0E-45A7-A608-DAE8D6D477CA}" type="pres">
      <dgm:prSet presAssocID="{0553AC98-04B9-4025-B482-93E721131DE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B9C69D-4FAF-483E-B68B-416552F956AD}" type="pres">
      <dgm:prSet presAssocID="{0553AC98-04B9-4025-B482-93E721131DED}" presName="spaceRect" presStyleCnt="0"/>
      <dgm:spPr/>
    </dgm:pt>
    <dgm:pt modelId="{28B5917C-DF1A-41C5-ADD6-2D241FD88643}" type="pres">
      <dgm:prSet presAssocID="{0553AC98-04B9-4025-B482-93E721131DED}" presName="textRect" presStyleLbl="revTx" presStyleIdx="2" presStyleCnt="7">
        <dgm:presLayoutVars>
          <dgm:chMax val="1"/>
          <dgm:chPref val="1"/>
        </dgm:presLayoutVars>
      </dgm:prSet>
      <dgm:spPr/>
    </dgm:pt>
    <dgm:pt modelId="{288D1B43-1BB9-4E66-8FF4-ED34B7D1EDAA}" type="pres">
      <dgm:prSet presAssocID="{77AA3037-2D23-4A46-8C1A-A01EE2F1CD0A}" presName="sibTrans" presStyleCnt="0"/>
      <dgm:spPr/>
    </dgm:pt>
    <dgm:pt modelId="{90A0D243-8649-480E-BB07-CDDD6DAD80FF}" type="pres">
      <dgm:prSet presAssocID="{DD7A431C-69A7-4EB1-B90B-3FBA7AE0000A}" presName="compNode" presStyleCnt="0"/>
      <dgm:spPr/>
    </dgm:pt>
    <dgm:pt modelId="{F5A6BC22-D3E1-48FD-BE9C-DC0784E12164}" type="pres">
      <dgm:prSet presAssocID="{DD7A431C-69A7-4EB1-B90B-3FBA7AE0000A}" presName="iconBgRect" presStyleLbl="bgShp" presStyleIdx="3" presStyleCnt="7" custLinFactNeighborY="-6923"/>
      <dgm:spPr>
        <a:prstGeom prst="round2DiagRect">
          <a:avLst>
            <a:gd name="adj1" fmla="val 29727"/>
            <a:gd name="adj2" fmla="val 0"/>
          </a:avLst>
        </a:prstGeom>
      </dgm:spPr>
    </dgm:pt>
    <dgm:pt modelId="{6B39C4B4-91BD-4C75-8DF5-143FC8D4938C}" type="pres">
      <dgm:prSet presAssocID="{DD7A431C-69A7-4EB1-B90B-3FBA7AE0000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654C203-157F-4DA7-9C5E-F89F4842DD13}" type="pres">
      <dgm:prSet presAssocID="{DD7A431C-69A7-4EB1-B90B-3FBA7AE0000A}" presName="spaceRect" presStyleCnt="0"/>
      <dgm:spPr/>
    </dgm:pt>
    <dgm:pt modelId="{18D9A9F9-9462-491E-8EDC-BDC0708C9E1B}" type="pres">
      <dgm:prSet presAssocID="{DD7A431C-69A7-4EB1-B90B-3FBA7AE0000A}" presName="textRect" presStyleLbl="revTx" presStyleIdx="3" presStyleCnt="7">
        <dgm:presLayoutVars>
          <dgm:chMax val="1"/>
          <dgm:chPref val="1"/>
        </dgm:presLayoutVars>
      </dgm:prSet>
      <dgm:spPr/>
    </dgm:pt>
    <dgm:pt modelId="{6E757598-BA0D-4649-BC26-E06F441ACEB6}" type="pres">
      <dgm:prSet presAssocID="{19065525-AD2C-4823-97BC-C707AF42CA03}" presName="sibTrans" presStyleCnt="0"/>
      <dgm:spPr/>
    </dgm:pt>
    <dgm:pt modelId="{2376174C-6F9A-47AA-B5A0-B333114B7C7A}" type="pres">
      <dgm:prSet presAssocID="{40FA1A25-8F4B-458C-AC09-D4645F733D46}" presName="compNode" presStyleCnt="0"/>
      <dgm:spPr/>
    </dgm:pt>
    <dgm:pt modelId="{0C52D211-852E-49CB-8833-5825C02C8524}" type="pres">
      <dgm:prSet presAssocID="{40FA1A25-8F4B-458C-AC09-D4645F733D46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BCF4E58-AB28-4708-A15A-5702534CF0FE}" type="pres">
      <dgm:prSet presAssocID="{40FA1A25-8F4B-458C-AC09-D4645F733D4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639F53D-9943-4F8B-8A37-D6D006AB23D6}" type="pres">
      <dgm:prSet presAssocID="{40FA1A25-8F4B-458C-AC09-D4645F733D46}" presName="spaceRect" presStyleCnt="0"/>
      <dgm:spPr/>
    </dgm:pt>
    <dgm:pt modelId="{5D1ACB67-EB10-4AE9-A5FB-0F952C7E3BE1}" type="pres">
      <dgm:prSet presAssocID="{40FA1A25-8F4B-458C-AC09-D4645F733D46}" presName="textRect" presStyleLbl="revTx" presStyleIdx="4" presStyleCnt="7">
        <dgm:presLayoutVars>
          <dgm:chMax val="1"/>
          <dgm:chPref val="1"/>
        </dgm:presLayoutVars>
      </dgm:prSet>
      <dgm:spPr/>
    </dgm:pt>
    <dgm:pt modelId="{38BD7AF0-5D2D-4BDA-B53E-C5C176579A75}" type="pres">
      <dgm:prSet presAssocID="{2427403F-6D2A-4CEE-A36F-AA5A674A44E7}" presName="sibTrans" presStyleCnt="0"/>
      <dgm:spPr/>
    </dgm:pt>
    <dgm:pt modelId="{64C7FC58-1A18-4691-AE94-BBA0669CA59E}" type="pres">
      <dgm:prSet presAssocID="{C76436E2-FCC4-456B-94AA-D7B81044DE25}" presName="compNode" presStyleCnt="0"/>
      <dgm:spPr/>
    </dgm:pt>
    <dgm:pt modelId="{5121744F-48F9-4157-A6EC-CC8232B5B9EF}" type="pres">
      <dgm:prSet presAssocID="{C76436E2-FCC4-456B-94AA-D7B81044DE25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61977203-EC01-433B-AE8C-BB01A6F3D408}" type="pres">
      <dgm:prSet presAssocID="{C76436E2-FCC4-456B-94AA-D7B81044DE2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121DCB-85D6-4BC4-834E-705AFEDBC965}" type="pres">
      <dgm:prSet presAssocID="{C76436E2-FCC4-456B-94AA-D7B81044DE25}" presName="spaceRect" presStyleCnt="0"/>
      <dgm:spPr/>
    </dgm:pt>
    <dgm:pt modelId="{B6779BF9-44A0-4241-8555-1E77A356A562}" type="pres">
      <dgm:prSet presAssocID="{C76436E2-FCC4-456B-94AA-D7B81044DE25}" presName="textRect" presStyleLbl="revTx" presStyleIdx="5" presStyleCnt="7">
        <dgm:presLayoutVars>
          <dgm:chMax val="1"/>
          <dgm:chPref val="1"/>
        </dgm:presLayoutVars>
      </dgm:prSet>
      <dgm:spPr/>
    </dgm:pt>
    <dgm:pt modelId="{4493573E-D7C9-44DF-A045-B46F54135A25}" type="pres">
      <dgm:prSet presAssocID="{B709C3F1-06DB-4555-8E8F-1CE8805356E3}" presName="sibTrans" presStyleCnt="0"/>
      <dgm:spPr/>
    </dgm:pt>
    <dgm:pt modelId="{97667491-4186-4E8A-81B8-ECF446C2A2A3}" type="pres">
      <dgm:prSet presAssocID="{72383ACC-3553-43A6-8B8B-8D976732303F}" presName="compNode" presStyleCnt="0"/>
      <dgm:spPr/>
    </dgm:pt>
    <dgm:pt modelId="{71DB652D-A717-4441-9E1C-4FB84C73229F}" type="pres">
      <dgm:prSet presAssocID="{72383ACC-3553-43A6-8B8B-8D976732303F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FE078F1B-6240-4B83-B165-8FF3A8966EF6}" type="pres">
      <dgm:prSet presAssocID="{72383ACC-3553-43A6-8B8B-8D976732303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93B36175-4F96-48A6-BBF1-0C135914839E}" type="pres">
      <dgm:prSet presAssocID="{72383ACC-3553-43A6-8B8B-8D976732303F}" presName="spaceRect" presStyleCnt="0"/>
      <dgm:spPr/>
    </dgm:pt>
    <dgm:pt modelId="{9C0F04CF-A237-4219-9052-56C1708B8E74}" type="pres">
      <dgm:prSet presAssocID="{72383ACC-3553-43A6-8B8B-8D976732303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BFE15819-B028-4A36-AC3F-1652C76BE505}" type="presOf" srcId="{0553AC98-04B9-4025-B482-93E721131DED}" destId="{28B5917C-DF1A-41C5-ADD6-2D241FD88643}" srcOrd="0" destOrd="0" presId="urn:microsoft.com/office/officeart/2018/5/layout/IconLeafLabelList"/>
    <dgm:cxn modelId="{1D4FCC1A-D7A0-4FF5-8B85-A1883E01E567}" type="presOf" srcId="{DD7A431C-69A7-4EB1-B90B-3FBA7AE0000A}" destId="{18D9A9F9-9462-491E-8EDC-BDC0708C9E1B}" srcOrd="0" destOrd="0" presId="urn:microsoft.com/office/officeart/2018/5/layout/IconLeafLabelList"/>
    <dgm:cxn modelId="{D5A9303B-0658-4F75-878E-071CA2982D28}" srcId="{E367246A-EEF5-4F18-B3CE-75BB640B62FB}" destId="{DD7A431C-69A7-4EB1-B90B-3FBA7AE0000A}" srcOrd="3" destOrd="0" parTransId="{45BE52FC-B8E3-431E-8CDE-C806E9108A22}" sibTransId="{19065525-AD2C-4823-97BC-C707AF42CA03}"/>
    <dgm:cxn modelId="{9E287D3F-3E71-4FF4-9E5C-9750B070BDDE}" srcId="{E367246A-EEF5-4F18-B3CE-75BB640B62FB}" destId="{40FA1A25-8F4B-458C-AC09-D4645F733D46}" srcOrd="4" destOrd="0" parTransId="{9EF3CB4E-6305-4506-81E7-CB7FC4BF142B}" sibTransId="{2427403F-6D2A-4CEE-A36F-AA5A674A44E7}"/>
    <dgm:cxn modelId="{8581895B-B20A-4353-94D6-59D36F1B307C}" srcId="{E367246A-EEF5-4F18-B3CE-75BB640B62FB}" destId="{0553AC98-04B9-4025-B482-93E721131DED}" srcOrd="2" destOrd="0" parTransId="{A19DE6FB-F176-447B-AF19-5BF802BA19F5}" sibTransId="{77AA3037-2D23-4A46-8C1A-A01EE2F1CD0A}"/>
    <dgm:cxn modelId="{5493B75D-82A6-49B5-B86E-26E58FD56D7D}" type="presOf" srcId="{40FA1A25-8F4B-458C-AC09-D4645F733D46}" destId="{5D1ACB67-EB10-4AE9-A5FB-0F952C7E3BE1}" srcOrd="0" destOrd="0" presId="urn:microsoft.com/office/officeart/2018/5/layout/IconLeafLabelList"/>
    <dgm:cxn modelId="{92DF7366-161D-4EBE-981D-ABE6605EBAC5}" type="presOf" srcId="{63CC49F8-7963-42A2-9B01-08AA6834E471}" destId="{A57C526C-7E25-4EAC-83D4-A85CA83C51CF}" srcOrd="0" destOrd="0" presId="urn:microsoft.com/office/officeart/2018/5/layout/IconLeafLabelList"/>
    <dgm:cxn modelId="{4F03606C-C936-4113-8C44-ED340EDF5C3B}" type="presOf" srcId="{C76436E2-FCC4-456B-94AA-D7B81044DE25}" destId="{B6779BF9-44A0-4241-8555-1E77A356A562}" srcOrd="0" destOrd="0" presId="urn:microsoft.com/office/officeart/2018/5/layout/IconLeafLabelList"/>
    <dgm:cxn modelId="{9A2A0D4E-8F13-48A5-A26E-6582ACDD77CD}" srcId="{E367246A-EEF5-4F18-B3CE-75BB640B62FB}" destId="{63CC49F8-7963-42A2-9B01-08AA6834E471}" srcOrd="0" destOrd="0" parTransId="{4CB5C738-BC87-4D80-904F-3420C32CFB6D}" sibTransId="{A69103D6-FA4B-430E-AC56-6DBE249CB9FA}"/>
    <dgm:cxn modelId="{04AE6B7F-B260-44AD-A9A1-5C82DC88C22E}" type="presOf" srcId="{E367246A-EEF5-4F18-B3CE-75BB640B62FB}" destId="{9C583F6B-EC38-42E3-9213-6B374AADDD34}" srcOrd="0" destOrd="0" presId="urn:microsoft.com/office/officeart/2018/5/layout/IconLeafLabelList"/>
    <dgm:cxn modelId="{021B94B9-6B5D-4B9D-BCCB-F1C21B4169E1}" srcId="{E367246A-EEF5-4F18-B3CE-75BB640B62FB}" destId="{86E99A61-ABBF-4267-AC3B-E55172298F94}" srcOrd="1" destOrd="0" parTransId="{CCF6BCE4-386B-4698-90FF-E1AC232EB5AB}" sibTransId="{88390E30-CA2F-46B2-9C45-AF4BB6364337}"/>
    <dgm:cxn modelId="{A40FE1BB-6E77-4338-999C-73E644D8801D}" srcId="{E367246A-EEF5-4F18-B3CE-75BB640B62FB}" destId="{C76436E2-FCC4-456B-94AA-D7B81044DE25}" srcOrd="5" destOrd="0" parTransId="{386BD1D5-53AE-4065-8431-688D597B6EE0}" sibTransId="{B709C3F1-06DB-4555-8E8F-1CE8805356E3}"/>
    <dgm:cxn modelId="{3458A7D4-FFA3-4677-8904-C8CBF4665E25}" type="presOf" srcId="{86E99A61-ABBF-4267-AC3B-E55172298F94}" destId="{0A28D1D4-17B1-43EC-B6ED-0357C8A4A207}" srcOrd="0" destOrd="0" presId="urn:microsoft.com/office/officeart/2018/5/layout/IconLeafLabelList"/>
    <dgm:cxn modelId="{CEF8FDF5-3007-414C-9637-DB6776E55E48}" srcId="{E367246A-EEF5-4F18-B3CE-75BB640B62FB}" destId="{72383ACC-3553-43A6-8B8B-8D976732303F}" srcOrd="6" destOrd="0" parTransId="{AB01E180-E3AD-40A2-9DEA-D0B5B018EF26}" sibTransId="{F135F13F-3606-46EA-9592-41734835457B}"/>
    <dgm:cxn modelId="{A9AAA9FB-59D4-4097-BD93-0137CC7ECB10}" type="presOf" srcId="{72383ACC-3553-43A6-8B8B-8D976732303F}" destId="{9C0F04CF-A237-4219-9052-56C1708B8E74}" srcOrd="0" destOrd="0" presId="urn:microsoft.com/office/officeart/2018/5/layout/IconLeafLabelList"/>
    <dgm:cxn modelId="{AE0AFFFB-2DC4-4F69-82BB-1567EA5E81C4}" type="presParOf" srcId="{9C583F6B-EC38-42E3-9213-6B374AADDD34}" destId="{B45D0EF2-4C61-4717-B886-1A79285C06BC}" srcOrd="0" destOrd="0" presId="urn:microsoft.com/office/officeart/2018/5/layout/IconLeafLabelList"/>
    <dgm:cxn modelId="{D6BC304A-CB6E-47CC-B007-AB222BC7D280}" type="presParOf" srcId="{B45D0EF2-4C61-4717-B886-1A79285C06BC}" destId="{DB673715-9163-4DBF-8B56-DDAA7DE3A34D}" srcOrd="0" destOrd="0" presId="urn:microsoft.com/office/officeart/2018/5/layout/IconLeafLabelList"/>
    <dgm:cxn modelId="{0FDDC990-D602-428A-94F3-96ED11643DC4}" type="presParOf" srcId="{B45D0EF2-4C61-4717-B886-1A79285C06BC}" destId="{5B783592-6609-4AE1-9CB5-58125E1C4C52}" srcOrd="1" destOrd="0" presId="urn:microsoft.com/office/officeart/2018/5/layout/IconLeafLabelList"/>
    <dgm:cxn modelId="{647063FA-1ACC-426E-B703-AC3C225DEBB1}" type="presParOf" srcId="{B45D0EF2-4C61-4717-B886-1A79285C06BC}" destId="{1F0FD7EA-AA0B-45BF-90E5-6D1A1174ED69}" srcOrd="2" destOrd="0" presId="urn:microsoft.com/office/officeart/2018/5/layout/IconLeafLabelList"/>
    <dgm:cxn modelId="{81DBD26A-CA85-4509-AA85-22D7F8D84CF1}" type="presParOf" srcId="{B45D0EF2-4C61-4717-B886-1A79285C06BC}" destId="{A57C526C-7E25-4EAC-83D4-A85CA83C51CF}" srcOrd="3" destOrd="0" presId="urn:microsoft.com/office/officeart/2018/5/layout/IconLeafLabelList"/>
    <dgm:cxn modelId="{97F0EADE-C447-496D-96D5-7BD2175E35E7}" type="presParOf" srcId="{9C583F6B-EC38-42E3-9213-6B374AADDD34}" destId="{969EAB2F-3ACA-4916-80E4-9B42FEAFC44E}" srcOrd="1" destOrd="0" presId="urn:microsoft.com/office/officeart/2018/5/layout/IconLeafLabelList"/>
    <dgm:cxn modelId="{37718070-813F-428F-B131-534ACEAAA992}" type="presParOf" srcId="{9C583F6B-EC38-42E3-9213-6B374AADDD34}" destId="{1D377360-60A4-4B4A-B57A-9FB1F31871EF}" srcOrd="2" destOrd="0" presId="urn:microsoft.com/office/officeart/2018/5/layout/IconLeafLabelList"/>
    <dgm:cxn modelId="{D45677F1-90DF-43E7-8779-F35D85B20B4C}" type="presParOf" srcId="{1D377360-60A4-4B4A-B57A-9FB1F31871EF}" destId="{4CED665D-B748-4EE6-8ACA-5FD58D37F0C9}" srcOrd="0" destOrd="0" presId="urn:microsoft.com/office/officeart/2018/5/layout/IconLeafLabelList"/>
    <dgm:cxn modelId="{E39FF2CB-9F22-42BA-942E-4E91D2C13795}" type="presParOf" srcId="{1D377360-60A4-4B4A-B57A-9FB1F31871EF}" destId="{28DF9569-C70B-4D1A-8F42-2AEDD2E4B93F}" srcOrd="1" destOrd="0" presId="urn:microsoft.com/office/officeart/2018/5/layout/IconLeafLabelList"/>
    <dgm:cxn modelId="{B01FF020-6BA0-41B4-A582-095FB34729E1}" type="presParOf" srcId="{1D377360-60A4-4B4A-B57A-9FB1F31871EF}" destId="{FF276173-BD97-403C-9286-A65E0489B255}" srcOrd="2" destOrd="0" presId="urn:microsoft.com/office/officeart/2018/5/layout/IconLeafLabelList"/>
    <dgm:cxn modelId="{01605E91-4A02-41A8-880D-4BBBFAEFDFDC}" type="presParOf" srcId="{1D377360-60A4-4B4A-B57A-9FB1F31871EF}" destId="{0A28D1D4-17B1-43EC-B6ED-0357C8A4A207}" srcOrd="3" destOrd="0" presId="urn:microsoft.com/office/officeart/2018/5/layout/IconLeafLabelList"/>
    <dgm:cxn modelId="{53C2904C-3349-4285-8B5E-22E850D76519}" type="presParOf" srcId="{9C583F6B-EC38-42E3-9213-6B374AADDD34}" destId="{364A22E1-B553-4726-9FB0-CA5BB906D245}" srcOrd="3" destOrd="0" presId="urn:microsoft.com/office/officeart/2018/5/layout/IconLeafLabelList"/>
    <dgm:cxn modelId="{E4BAC702-7E9D-46D2-9DDA-D596E3F640EE}" type="presParOf" srcId="{9C583F6B-EC38-42E3-9213-6B374AADDD34}" destId="{872CAD63-8DB0-4837-95AC-15C8571C7799}" srcOrd="4" destOrd="0" presId="urn:microsoft.com/office/officeart/2018/5/layout/IconLeafLabelList"/>
    <dgm:cxn modelId="{A7C79A0E-F9E0-4E4F-A313-0C9982DB3F2E}" type="presParOf" srcId="{872CAD63-8DB0-4837-95AC-15C8571C7799}" destId="{E2A6D912-AD98-4C8C-B0E4-652F20637BCD}" srcOrd="0" destOrd="0" presId="urn:microsoft.com/office/officeart/2018/5/layout/IconLeafLabelList"/>
    <dgm:cxn modelId="{514DE9AE-99ED-4CCE-B970-F6DD054D6FDA}" type="presParOf" srcId="{872CAD63-8DB0-4837-95AC-15C8571C7799}" destId="{2A0774E0-7F0E-45A7-A608-DAE8D6D477CA}" srcOrd="1" destOrd="0" presId="urn:microsoft.com/office/officeart/2018/5/layout/IconLeafLabelList"/>
    <dgm:cxn modelId="{A0B0FE55-BA9F-418A-B53C-5ECDED79D94E}" type="presParOf" srcId="{872CAD63-8DB0-4837-95AC-15C8571C7799}" destId="{04B9C69D-4FAF-483E-B68B-416552F956AD}" srcOrd="2" destOrd="0" presId="urn:microsoft.com/office/officeart/2018/5/layout/IconLeafLabelList"/>
    <dgm:cxn modelId="{691DCE9D-BE6C-4635-A893-6F55F78AA741}" type="presParOf" srcId="{872CAD63-8DB0-4837-95AC-15C8571C7799}" destId="{28B5917C-DF1A-41C5-ADD6-2D241FD88643}" srcOrd="3" destOrd="0" presId="urn:microsoft.com/office/officeart/2018/5/layout/IconLeafLabelList"/>
    <dgm:cxn modelId="{89C72272-ADB7-4DED-9D2E-A66BE969669C}" type="presParOf" srcId="{9C583F6B-EC38-42E3-9213-6B374AADDD34}" destId="{288D1B43-1BB9-4E66-8FF4-ED34B7D1EDAA}" srcOrd="5" destOrd="0" presId="urn:microsoft.com/office/officeart/2018/5/layout/IconLeafLabelList"/>
    <dgm:cxn modelId="{FB99D364-DE43-4CB8-8E74-DA9E4AED13E1}" type="presParOf" srcId="{9C583F6B-EC38-42E3-9213-6B374AADDD34}" destId="{90A0D243-8649-480E-BB07-CDDD6DAD80FF}" srcOrd="6" destOrd="0" presId="urn:microsoft.com/office/officeart/2018/5/layout/IconLeafLabelList"/>
    <dgm:cxn modelId="{B45337AD-A052-4E53-A3BE-6BF7F8920869}" type="presParOf" srcId="{90A0D243-8649-480E-BB07-CDDD6DAD80FF}" destId="{F5A6BC22-D3E1-48FD-BE9C-DC0784E12164}" srcOrd="0" destOrd="0" presId="urn:microsoft.com/office/officeart/2018/5/layout/IconLeafLabelList"/>
    <dgm:cxn modelId="{0B46B49C-90C7-45DC-A627-3F589D6A0255}" type="presParOf" srcId="{90A0D243-8649-480E-BB07-CDDD6DAD80FF}" destId="{6B39C4B4-91BD-4C75-8DF5-143FC8D4938C}" srcOrd="1" destOrd="0" presId="urn:microsoft.com/office/officeart/2018/5/layout/IconLeafLabelList"/>
    <dgm:cxn modelId="{C2362176-7F7B-4D59-AFED-4F0E97C7938A}" type="presParOf" srcId="{90A0D243-8649-480E-BB07-CDDD6DAD80FF}" destId="{A654C203-157F-4DA7-9C5E-F89F4842DD13}" srcOrd="2" destOrd="0" presId="urn:microsoft.com/office/officeart/2018/5/layout/IconLeafLabelList"/>
    <dgm:cxn modelId="{3D8CD184-C9D5-42B1-938E-15F78C91CAFD}" type="presParOf" srcId="{90A0D243-8649-480E-BB07-CDDD6DAD80FF}" destId="{18D9A9F9-9462-491E-8EDC-BDC0708C9E1B}" srcOrd="3" destOrd="0" presId="urn:microsoft.com/office/officeart/2018/5/layout/IconLeafLabelList"/>
    <dgm:cxn modelId="{57CB0BA7-BADD-4F62-B9A3-DF6BC7142C58}" type="presParOf" srcId="{9C583F6B-EC38-42E3-9213-6B374AADDD34}" destId="{6E757598-BA0D-4649-BC26-E06F441ACEB6}" srcOrd="7" destOrd="0" presId="urn:microsoft.com/office/officeart/2018/5/layout/IconLeafLabelList"/>
    <dgm:cxn modelId="{C56040C1-39F1-42A2-AE1D-9F51C21FF3DA}" type="presParOf" srcId="{9C583F6B-EC38-42E3-9213-6B374AADDD34}" destId="{2376174C-6F9A-47AA-B5A0-B333114B7C7A}" srcOrd="8" destOrd="0" presId="urn:microsoft.com/office/officeart/2018/5/layout/IconLeafLabelList"/>
    <dgm:cxn modelId="{BAC8A948-1C4C-4FE8-935F-407FF09164AE}" type="presParOf" srcId="{2376174C-6F9A-47AA-B5A0-B333114B7C7A}" destId="{0C52D211-852E-49CB-8833-5825C02C8524}" srcOrd="0" destOrd="0" presId="urn:microsoft.com/office/officeart/2018/5/layout/IconLeafLabelList"/>
    <dgm:cxn modelId="{43D22588-FEAD-49B6-9BE9-BEEEA2BB5059}" type="presParOf" srcId="{2376174C-6F9A-47AA-B5A0-B333114B7C7A}" destId="{7BCF4E58-AB28-4708-A15A-5702534CF0FE}" srcOrd="1" destOrd="0" presId="urn:microsoft.com/office/officeart/2018/5/layout/IconLeafLabelList"/>
    <dgm:cxn modelId="{4C2A7CAD-41F1-43C4-98BE-B994AC7E4670}" type="presParOf" srcId="{2376174C-6F9A-47AA-B5A0-B333114B7C7A}" destId="{3639F53D-9943-4F8B-8A37-D6D006AB23D6}" srcOrd="2" destOrd="0" presId="urn:microsoft.com/office/officeart/2018/5/layout/IconLeafLabelList"/>
    <dgm:cxn modelId="{F2F10573-9E54-4C83-9E8D-28BDDD128D12}" type="presParOf" srcId="{2376174C-6F9A-47AA-B5A0-B333114B7C7A}" destId="{5D1ACB67-EB10-4AE9-A5FB-0F952C7E3BE1}" srcOrd="3" destOrd="0" presId="urn:microsoft.com/office/officeart/2018/5/layout/IconLeafLabelList"/>
    <dgm:cxn modelId="{733A630B-CA4F-4CF2-B7C8-BCCF979EF4D8}" type="presParOf" srcId="{9C583F6B-EC38-42E3-9213-6B374AADDD34}" destId="{38BD7AF0-5D2D-4BDA-B53E-C5C176579A75}" srcOrd="9" destOrd="0" presId="urn:microsoft.com/office/officeart/2018/5/layout/IconLeafLabelList"/>
    <dgm:cxn modelId="{492FE768-DCF6-4AD8-84A1-67F187412C6A}" type="presParOf" srcId="{9C583F6B-EC38-42E3-9213-6B374AADDD34}" destId="{64C7FC58-1A18-4691-AE94-BBA0669CA59E}" srcOrd="10" destOrd="0" presId="urn:microsoft.com/office/officeart/2018/5/layout/IconLeafLabelList"/>
    <dgm:cxn modelId="{7CD4FE10-1FEC-4C76-BA4B-8C054E993DAE}" type="presParOf" srcId="{64C7FC58-1A18-4691-AE94-BBA0669CA59E}" destId="{5121744F-48F9-4157-A6EC-CC8232B5B9EF}" srcOrd="0" destOrd="0" presId="urn:microsoft.com/office/officeart/2018/5/layout/IconLeafLabelList"/>
    <dgm:cxn modelId="{D3289A4B-E007-41EC-9F13-8D0F2D3E324F}" type="presParOf" srcId="{64C7FC58-1A18-4691-AE94-BBA0669CA59E}" destId="{61977203-EC01-433B-AE8C-BB01A6F3D408}" srcOrd="1" destOrd="0" presId="urn:microsoft.com/office/officeart/2018/5/layout/IconLeafLabelList"/>
    <dgm:cxn modelId="{52086012-ACD4-4BEF-A48E-31CB0D1C6B63}" type="presParOf" srcId="{64C7FC58-1A18-4691-AE94-BBA0669CA59E}" destId="{9E121DCB-85D6-4BC4-834E-705AFEDBC965}" srcOrd="2" destOrd="0" presId="urn:microsoft.com/office/officeart/2018/5/layout/IconLeafLabelList"/>
    <dgm:cxn modelId="{BCC0038A-9232-46FE-96B1-C7C192A45A98}" type="presParOf" srcId="{64C7FC58-1A18-4691-AE94-BBA0669CA59E}" destId="{B6779BF9-44A0-4241-8555-1E77A356A562}" srcOrd="3" destOrd="0" presId="urn:microsoft.com/office/officeart/2018/5/layout/IconLeafLabelList"/>
    <dgm:cxn modelId="{32A0134D-A5EA-42BE-A08E-1D65012613FB}" type="presParOf" srcId="{9C583F6B-EC38-42E3-9213-6B374AADDD34}" destId="{4493573E-D7C9-44DF-A045-B46F54135A25}" srcOrd="11" destOrd="0" presId="urn:microsoft.com/office/officeart/2018/5/layout/IconLeafLabelList"/>
    <dgm:cxn modelId="{D0A0D1CB-CB2D-44E6-9C49-FFED33E7704E}" type="presParOf" srcId="{9C583F6B-EC38-42E3-9213-6B374AADDD34}" destId="{97667491-4186-4E8A-81B8-ECF446C2A2A3}" srcOrd="12" destOrd="0" presId="urn:microsoft.com/office/officeart/2018/5/layout/IconLeafLabelList"/>
    <dgm:cxn modelId="{5179D907-DEFE-4A7E-99EC-B1B75D907872}" type="presParOf" srcId="{97667491-4186-4E8A-81B8-ECF446C2A2A3}" destId="{71DB652D-A717-4441-9E1C-4FB84C73229F}" srcOrd="0" destOrd="0" presId="urn:microsoft.com/office/officeart/2018/5/layout/IconLeafLabelList"/>
    <dgm:cxn modelId="{67C781B7-8BCC-46D0-8B46-00436039295D}" type="presParOf" srcId="{97667491-4186-4E8A-81B8-ECF446C2A2A3}" destId="{FE078F1B-6240-4B83-B165-8FF3A8966EF6}" srcOrd="1" destOrd="0" presId="urn:microsoft.com/office/officeart/2018/5/layout/IconLeafLabelList"/>
    <dgm:cxn modelId="{943AE8DF-17C4-4EB3-AADE-E5B6A61C0342}" type="presParOf" srcId="{97667491-4186-4E8A-81B8-ECF446C2A2A3}" destId="{93B36175-4F96-48A6-BBF1-0C135914839E}" srcOrd="2" destOrd="0" presId="urn:microsoft.com/office/officeart/2018/5/layout/IconLeafLabelList"/>
    <dgm:cxn modelId="{6040C14C-C1AE-43DF-B866-65BFBE119047}" type="presParOf" srcId="{97667491-4186-4E8A-81B8-ECF446C2A2A3}" destId="{9C0F04CF-A237-4219-9052-56C1708B8E7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611E18-44DB-43B0-8F6E-98E8D6293D82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E18E9B-178F-45CA-92F0-B375E69B97F8}">
      <dgm:prSet/>
      <dgm:spPr/>
      <dgm:t>
        <a:bodyPr/>
        <a:lstStyle/>
        <a:p>
          <a:pPr>
            <a:defRPr b="1"/>
          </a:pPr>
          <a:r>
            <a:rPr lang="en-US"/>
            <a:t>Problem Statement</a:t>
          </a:r>
        </a:p>
      </dgm:t>
    </dgm:pt>
    <dgm:pt modelId="{B433C309-634A-49F5-8A73-4A72A2FBE7EE}" type="parTrans" cxnId="{FE5375D7-A654-4D2D-BC17-D9698EF725AB}">
      <dgm:prSet/>
      <dgm:spPr/>
      <dgm:t>
        <a:bodyPr/>
        <a:lstStyle/>
        <a:p>
          <a:endParaRPr lang="en-US"/>
        </a:p>
      </dgm:t>
    </dgm:pt>
    <dgm:pt modelId="{782FB070-AB5C-45BB-B4D0-728EE858921B}" type="sibTrans" cxnId="{FE5375D7-A654-4D2D-BC17-D9698EF725AB}">
      <dgm:prSet/>
      <dgm:spPr/>
      <dgm:t>
        <a:bodyPr/>
        <a:lstStyle/>
        <a:p>
          <a:endParaRPr lang="en-US"/>
        </a:p>
      </dgm:t>
    </dgm:pt>
    <dgm:pt modelId="{698F4541-044C-4324-9368-DE89AF3CFE90}">
      <dgm:prSet/>
      <dgm:spPr/>
      <dgm:t>
        <a:bodyPr/>
        <a:lstStyle/>
        <a:p>
          <a:r>
            <a:rPr lang="en-US" dirty="0"/>
            <a:t>The creation of an accurate model to predict restaurant ratings</a:t>
          </a:r>
        </a:p>
      </dgm:t>
    </dgm:pt>
    <dgm:pt modelId="{CC066896-5B9F-431C-82B0-139066BFF386}" type="parTrans" cxnId="{99921B8B-F773-4FDD-A777-59D0CF958FDD}">
      <dgm:prSet/>
      <dgm:spPr/>
      <dgm:t>
        <a:bodyPr/>
        <a:lstStyle/>
        <a:p>
          <a:endParaRPr lang="en-US"/>
        </a:p>
      </dgm:t>
    </dgm:pt>
    <dgm:pt modelId="{8BE59812-3593-464A-859C-86DFDBB96202}" type="sibTrans" cxnId="{99921B8B-F773-4FDD-A777-59D0CF958FDD}">
      <dgm:prSet/>
      <dgm:spPr/>
      <dgm:t>
        <a:bodyPr/>
        <a:lstStyle/>
        <a:p>
          <a:endParaRPr lang="en-US"/>
        </a:p>
      </dgm:t>
    </dgm:pt>
    <dgm:pt modelId="{CBFC362D-8FC7-4435-8EA2-5CCBE39FCD27}">
      <dgm:prSet/>
      <dgm:spPr/>
      <dgm:t>
        <a:bodyPr/>
        <a:lstStyle/>
        <a:p>
          <a:pPr>
            <a:defRPr b="1"/>
          </a:pPr>
          <a:r>
            <a:rPr lang="en-US" dirty="0"/>
            <a:t>Benefits to Business Owners</a:t>
          </a:r>
        </a:p>
      </dgm:t>
    </dgm:pt>
    <dgm:pt modelId="{9E52AE07-8E0D-4C3B-87F8-40A9CAE12E14}" type="parTrans" cxnId="{F98208B0-DEC7-472D-A734-842B47696BB9}">
      <dgm:prSet/>
      <dgm:spPr/>
      <dgm:t>
        <a:bodyPr/>
        <a:lstStyle/>
        <a:p>
          <a:endParaRPr lang="en-US"/>
        </a:p>
      </dgm:t>
    </dgm:pt>
    <dgm:pt modelId="{9CAA32A3-E938-4775-8EC6-5E426DB7041A}" type="sibTrans" cxnId="{F98208B0-DEC7-472D-A734-842B47696BB9}">
      <dgm:prSet/>
      <dgm:spPr/>
      <dgm:t>
        <a:bodyPr/>
        <a:lstStyle/>
        <a:p>
          <a:endParaRPr lang="en-US"/>
        </a:p>
      </dgm:t>
    </dgm:pt>
    <dgm:pt modelId="{DEBA2945-F5E5-4670-849A-B9AFEEAE06E2}">
      <dgm:prSet/>
      <dgm:spPr/>
      <dgm:t>
        <a:bodyPr/>
        <a:lstStyle/>
        <a:p>
          <a:r>
            <a:rPr lang="en-US" dirty="0"/>
            <a:t>Able to determine features that most impact business rating.    </a:t>
          </a:r>
        </a:p>
      </dgm:t>
    </dgm:pt>
    <dgm:pt modelId="{6C28B7BA-D712-4CFA-BEA4-51440C0ADD49}" type="parTrans" cxnId="{46275E75-2D3B-4006-84DF-5938B9E69314}">
      <dgm:prSet/>
      <dgm:spPr/>
      <dgm:t>
        <a:bodyPr/>
        <a:lstStyle/>
        <a:p>
          <a:endParaRPr lang="en-US"/>
        </a:p>
      </dgm:t>
    </dgm:pt>
    <dgm:pt modelId="{DD55A931-BFCD-40D9-AF66-D89FD35FDCBD}" type="sibTrans" cxnId="{46275E75-2D3B-4006-84DF-5938B9E69314}">
      <dgm:prSet/>
      <dgm:spPr/>
      <dgm:t>
        <a:bodyPr/>
        <a:lstStyle/>
        <a:p>
          <a:endParaRPr lang="en-US"/>
        </a:p>
      </dgm:t>
    </dgm:pt>
    <dgm:pt modelId="{59882734-B0F6-4389-9201-8C7A7CD2A057}">
      <dgm:prSet/>
      <dgm:spPr/>
      <dgm:t>
        <a:bodyPr/>
        <a:lstStyle/>
        <a:p>
          <a:r>
            <a:rPr lang="en-US" dirty="0"/>
            <a:t>Tailor specific features that will promote positive reviews.</a:t>
          </a:r>
        </a:p>
      </dgm:t>
    </dgm:pt>
    <dgm:pt modelId="{9AC22A73-F1C9-460C-99A3-FE13637B1743}" type="parTrans" cxnId="{FEE34386-2C39-45EA-A9F1-3C1289CE6B1C}">
      <dgm:prSet/>
      <dgm:spPr/>
      <dgm:t>
        <a:bodyPr/>
        <a:lstStyle/>
        <a:p>
          <a:endParaRPr lang="en-US"/>
        </a:p>
      </dgm:t>
    </dgm:pt>
    <dgm:pt modelId="{EB27B9B3-151A-4243-B823-56E2E32462F3}" type="sibTrans" cxnId="{FEE34386-2C39-45EA-A9F1-3C1289CE6B1C}">
      <dgm:prSet/>
      <dgm:spPr/>
      <dgm:t>
        <a:bodyPr/>
        <a:lstStyle/>
        <a:p>
          <a:endParaRPr lang="en-US"/>
        </a:p>
      </dgm:t>
    </dgm:pt>
    <dgm:pt modelId="{8A057DBF-3DA9-4704-91F9-591805EC380C}" type="pres">
      <dgm:prSet presAssocID="{61611E18-44DB-43B0-8F6E-98E8D6293D82}" presName="linear" presStyleCnt="0">
        <dgm:presLayoutVars>
          <dgm:dir/>
          <dgm:animLvl val="lvl"/>
          <dgm:resizeHandles val="exact"/>
        </dgm:presLayoutVars>
      </dgm:prSet>
      <dgm:spPr/>
    </dgm:pt>
    <dgm:pt modelId="{AFF553AF-5A71-4ADB-9386-0C67692E72DA}" type="pres">
      <dgm:prSet presAssocID="{0EE18E9B-178F-45CA-92F0-B375E69B97F8}" presName="parentLin" presStyleCnt="0"/>
      <dgm:spPr/>
    </dgm:pt>
    <dgm:pt modelId="{1B072AB3-9163-471B-AC12-04B7BB42E56B}" type="pres">
      <dgm:prSet presAssocID="{0EE18E9B-178F-45CA-92F0-B375E69B97F8}" presName="parentLeftMargin" presStyleLbl="node1" presStyleIdx="0" presStyleCnt="2"/>
      <dgm:spPr/>
    </dgm:pt>
    <dgm:pt modelId="{1857675F-4D79-428C-A7DA-AE0EF5D31E47}" type="pres">
      <dgm:prSet presAssocID="{0EE18E9B-178F-45CA-92F0-B375E69B97F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E0AFD1E-0363-40FC-866D-155949A22E69}" type="pres">
      <dgm:prSet presAssocID="{0EE18E9B-178F-45CA-92F0-B375E69B97F8}" presName="negativeSpace" presStyleCnt="0"/>
      <dgm:spPr/>
    </dgm:pt>
    <dgm:pt modelId="{5061912D-6C83-4186-AC8A-2D33CD82A694}" type="pres">
      <dgm:prSet presAssocID="{0EE18E9B-178F-45CA-92F0-B375E69B97F8}" presName="childText" presStyleLbl="conFgAcc1" presStyleIdx="0" presStyleCnt="2">
        <dgm:presLayoutVars>
          <dgm:bulletEnabled val="1"/>
        </dgm:presLayoutVars>
      </dgm:prSet>
      <dgm:spPr/>
    </dgm:pt>
    <dgm:pt modelId="{8EB8C466-2EB9-4E8E-BA07-0674A205499E}" type="pres">
      <dgm:prSet presAssocID="{782FB070-AB5C-45BB-B4D0-728EE858921B}" presName="spaceBetweenRectangles" presStyleCnt="0"/>
      <dgm:spPr/>
    </dgm:pt>
    <dgm:pt modelId="{578366BA-1CA7-42C3-8899-D3292988BBC4}" type="pres">
      <dgm:prSet presAssocID="{CBFC362D-8FC7-4435-8EA2-5CCBE39FCD27}" presName="parentLin" presStyleCnt="0"/>
      <dgm:spPr/>
    </dgm:pt>
    <dgm:pt modelId="{FDFB4561-5E23-437B-A530-5CC68E262200}" type="pres">
      <dgm:prSet presAssocID="{CBFC362D-8FC7-4435-8EA2-5CCBE39FCD27}" presName="parentLeftMargin" presStyleLbl="node1" presStyleIdx="0" presStyleCnt="2"/>
      <dgm:spPr/>
    </dgm:pt>
    <dgm:pt modelId="{FAA6A41A-B329-44A5-B499-F5D4FBF33D24}" type="pres">
      <dgm:prSet presAssocID="{CBFC362D-8FC7-4435-8EA2-5CCBE39FCD2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D1D7AE-108B-4BC2-BF32-DC69602028AE}" type="pres">
      <dgm:prSet presAssocID="{CBFC362D-8FC7-4435-8EA2-5CCBE39FCD27}" presName="negativeSpace" presStyleCnt="0"/>
      <dgm:spPr/>
    </dgm:pt>
    <dgm:pt modelId="{3B82D29B-60DB-404F-9EA3-2FB86FE17BC7}" type="pres">
      <dgm:prSet presAssocID="{CBFC362D-8FC7-4435-8EA2-5CCBE39FCD2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C014F10-812A-4C9C-A988-817F0822F0C7}" type="presOf" srcId="{CBFC362D-8FC7-4435-8EA2-5CCBE39FCD27}" destId="{FDFB4561-5E23-437B-A530-5CC68E262200}" srcOrd="0" destOrd="0" presId="urn:microsoft.com/office/officeart/2005/8/layout/list1"/>
    <dgm:cxn modelId="{8D6B9616-6ACC-4AD6-95AA-7FD3D26E33D2}" type="presOf" srcId="{CBFC362D-8FC7-4435-8EA2-5CCBE39FCD27}" destId="{FAA6A41A-B329-44A5-B499-F5D4FBF33D24}" srcOrd="1" destOrd="0" presId="urn:microsoft.com/office/officeart/2005/8/layout/list1"/>
    <dgm:cxn modelId="{BD38E41E-F4B6-4B79-9487-AE2B4E802008}" type="presOf" srcId="{698F4541-044C-4324-9368-DE89AF3CFE90}" destId="{5061912D-6C83-4186-AC8A-2D33CD82A694}" srcOrd="0" destOrd="0" presId="urn:microsoft.com/office/officeart/2005/8/layout/list1"/>
    <dgm:cxn modelId="{7054113D-525F-4EC7-A30C-B6F2FEE85A4A}" type="presOf" srcId="{DEBA2945-F5E5-4670-849A-B9AFEEAE06E2}" destId="{3B82D29B-60DB-404F-9EA3-2FB86FE17BC7}" srcOrd="0" destOrd="0" presId="urn:microsoft.com/office/officeart/2005/8/layout/list1"/>
    <dgm:cxn modelId="{46275E75-2D3B-4006-84DF-5938B9E69314}" srcId="{CBFC362D-8FC7-4435-8EA2-5CCBE39FCD27}" destId="{DEBA2945-F5E5-4670-849A-B9AFEEAE06E2}" srcOrd="0" destOrd="0" parTransId="{6C28B7BA-D712-4CFA-BEA4-51440C0ADD49}" sibTransId="{DD55A931-BFCD-40D9-AF66-D89FD35FDCBD}"/>
    <dgm:cxn modelId="{AE162F7E-2440-43CC-8FEC-D3D5A417C0CE}" type="presOf" srcId="{0EE18E9B-178F-45CA-92F0-B375E69B97F8}" destId="{1857675F-4D79-428C-A7DA-AE0EF5D31E47}" srcOrd="1" destOrd="0" presId="urn:microsoft.com/office/officeart/2005/8/layout/list1"/>
    <dgm:cxn modelId="{FEE34386-2C39-45EA-A9F1-3C1289CE6B1C}" srcId="{CBFC362D-8FC7-4435-8EA2-5CCBE39FCD27}" destId="{59882734-B0F6-4389-9201-8C7A7CD2A057}" srcOrd="1" destOrd="0" parTransId="{9AC22A73-F1C9-460C-99A3-FE13637B1743}" sibTransId="{EB27B9B3-151A-4243-B823-56E2E32462F3}"/>
    <dgm:cxn modelId="{F622E087-42A9-4EBC-9900-D69A4129CC4D}" type="presOf" srcId="{0EE18E9B-178F-45CA-92F0-B375E69B97F8}" destId="{1B072AB3-9163-471B-AC12-04B7BB42E56B}" srcOrd="0" destOrd="0" presId="urn:microsoft.com/office/officeart/2005/8/layout/list1"/>
    <dgm:cxn modelId="{99921B8B-F773-4FDD-A777-59D0CF958FDD}" srcId="{0EE18E9B-178F-45CA-92F0-B375E69B97F8}" destId="{698F4541-044C-4324-9368-DE89AF3CFE90}" srcOrd="0" destOrd="0" parTransId="{CC066896-5B9F-431C-82B0-139066BFF386}" sibTransId="{8BE59812-3593-464A-859C-86DFDBB96202}"/>
    <dgm:cxn modelId="{64EA8A92-CB7A-4D38-81A7-A2FD8A1A0141}" type="presOf" srcId="{61611E18-44DB-43B0-8F6E-98E8D6293D82}" destId="{8A057DBF-3DA9-4704-91F9-591805EC380C}" srcOrd="0" destOrd="0" presId="urn:microsoft.com/office/officeart/2005/8/layout/list1"/>
    <dgm:cxn modelId="{F98208B0-DEC7-472D-A734-842B47696BB9}" srcId="{61611E18-44DB-43B0-8F6E-98E8D6293D82}" destId="{CBFC362D-8FC7-4435-8EA2-5CCBE39FCD27}" srcOrd="1" destOrd="0" parTransId="{9E52AE07-8E0D-4C3B-87F8-40A9CAE12E14}" sibTransId="{9CAA32A3-E938-4775-8EC6-5E426DB7041A}"/>
    <dgm:cxn modelId="{FE5375D7-A654-4D2D-BC17-D9698EF725AB}" srcId="{61611E18-44DB-43B0-8F6E-98E8D6293D82}" destId="{0EE18E9B-178F-45CA-92F0-B375E69B97F8}" srcOrd="0" destOrd="0" parTransId="{B433C309-634A-49F5-8A73-4A72A2FBE7EE}" sibTransId="{782FB070-AB5C-45BB-B4D0-728EE858921B}"/>
    <dgm:cxn modelId="{6F5CA1F7-C82F-458A-9569-A7D25638FC3B}" type="presOf" srcId="{59882734-B0F6-4389-9201-8C7A7CD2A057}" destId="{3B82D29B-60DB-404F-9EA3-2FB86FE17BC7}" srcOrd="0" destOrd="1" presId="urn:microsoft.com/office/officeart/2005/8/layout/list1"/>
    <dgm:cxn modelId="{39B41728-E6DE-4ABC-BFA6-8806A42707E0}" type="presParOf" srcId="{8A057DBF-3DA9-4704-91F9-591805EC380C}" destId="{AFF553AF-5A71-4ADB-9386-0C67692E72DA}" srcOrd="0" destOrd="0" presId="urn:microsoft.com/office/officeart/2005/8/layout/list1"/>
    <dgm:cxn modelId="{0435BDE3-035F-434B-95FC-D3B4DFE322C4}" type="presParOf" srcId="{AFF553AF-5A71-4ADB-9386-0C67692E72DA}" destId="{1B072AB3-9163-471B-AC12-04B7BB42E56B}" srcOrd="0" destOrd="0" presId="urn:microsoft.com/office/officeart/2005/8/layout/list1"/>
    <dgm:cxn modelId="{329DC5D4-D556-4AB3-821F-2B0ABB020D1D}" type="presParOf" srcId="{AFF553AF-5A71-4ADB-9386-0C67692E72DA}" destId="{1857675F-4D79-428C-A7DA-AE0EF5D31E47}" srcOrd="1" destOrd="0" presId="urn:microsoft.com/office/officeart/2005/8/layout/list1"/>
    <dgm:cxn modelId="{1806673F-6697-4709-9394-FD2F276D2787}" type="presParOf" srcId="{8A057DBF-3DA9-4704-91F9-591805EC380C}" destId="{CE0AFD1E-0363-40FC-866D-155949A22E69}" srcOrd="1" destOrd="0" presId="urn:microsoft.com/office/officeart/2005/8/layout/list1"/>
    <dgm:cxn modelId="{1AA4EE62-837C-4D36-827B-3174CD92A83C}" type="presParOf" srcId="{8A057DBF-3DA9-4704-91F9-591805EC380C}" destId="{5061912D-6C83-4186-AC8A-2D33CD82A694}" srcOrd="2" destOrd="0" presId="urn:microsoft.com/office/officeart/2005/8/layout/list1"/>
    <dgm:cxn modelId="{3BEAF4DB-F1A0-4D3A-A1A8-F0AA48A7270C}" type="presParOf" srcId="{8A057DBF-3DA9-4704-91F9-591805EC380C}" destId="{8EB8C466-2EB9-4E8E-BA07-0674A205499E}" srcOrd="3" destOrd="0" presId="urn:microsoft.com/office/officeart/2005/8/layout/list1"/>
    <dgm:cxn modelId="{D784752D-C959-4FD6-B3A2-83B2C246BF28}" type="presParOf" srcId="{8A057DBF-3DA9-4704-91F9-591805EC380C}" destId="{578366BA-1CA7-42C3-8899-D3292988BBC4}" srcOrd="4" destOrd="0" presId="urn:microsoft.com/office/officeart/2005/8/layout/list1"/>
    <dgm:cxn modelId="{48F05B85-CED3-4097-A688-E63FF37D1D79}" type="presParOf" srcId="{578366BA-1CA7-42C3-8899-D3292988BBC4}" destId="{FDFB4561-5E23-437B-A530-5CC68E262200}" srcOrd="0" destOrd="0" presId="urn:microsoft.com/office/officeart/2005/8/layout/list1"/>
    <dgm:cxn modelId="{3A94B9BC-0ADA-457F-8002-C05E228E2BED}" type="presParOf" srcId="{578366BA-1CA7-42C3-8899-D3292988BBC4}" destId="{FAA6A41A-B329-44A5-B499-F5D4FBF33D24}" srcOrd="1" destOrd="0" presId="urn:microsoft.com/office/officeart/2005/8/layout/list1"/>
    <dgm:cxn modelId="{46EA5785-C096-4FBF-957A-58F85F5B3DA1}" type="presParOf" srcId="{8A057DBF-3DA9-4704-91F9-591805EC380C}" destId="{71D1D7AE-108B-4BC2-BF32-DC69602028AE}" srcOrd="5" destOrd="0" presId="urn:microsoft.com/office/officeart/2005/8/layout/list1"/>
    <dgm:cxn modelId="{6EAF5A33-7127-46BC-90C7-41F7519AD54B}" type="presParOf" srcId="{8A057DBF-3DA9-4704-91F9-591805EC380C}" destId="{3B82D29B-60DB-404F-9EA3-2FB86FE17BC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838C4E-D19D-40FE-A89D-75EA456AD6B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05D8903-B274-4165-BD77-B784CEAB11B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Source: Yelp – 9</a:t>
          </a:r>
          <a:r>
            <a:rPr lang="en-US" baseline="30000"/>
            <a:t>th</a:t>
          </a:r>
          <a:r>
            <a:rPr lang="en-US"/>
            <a:t> Dataset Challenge</a:t>
          </a:r>
        </a:p>
      </dgm:t>
    </dgm:pt>
    <dgm:pt modelId="{14F95E85-E095-47B0-B4D5-0391A3A5596A}" type="parTrans" cxnId="{9574FF4C-5A45-4774-8F33-D9F4D1CBD5D3}">
      <dgm:prSet/>
      <dgm:spPr/>
      <dgm:t>
        <a:bodyPr/>
        <a:lstStyle/>
        <a:p>
          <a:endParaRPr lang="en-US"/>
        </a:p>
      </dgm:t>
    </dgm:pt>
    <dgm:pt modelId="{7430DF7B-C978-451D-913B-6446F15F1D71}" type="sibTrans" cxnId="{9574FF4C-5A45-4774-8F33-D9F4D1CBD5D3}">
      <dgm:prSet/>
      <dgm:spPr/>
      <dgm:t>
        <a:bodyPr/>
        <a:lstStyle/>
        <a:p>
          <a:endParaRPr lang="en-US"/>
        </a:p>
      </dgm:t>
    </dgm:pt>
    <dgm:pt modelId="{727416BF-DB9B-4001-B8CF-CB7F44D1E65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Link: </a:t>
          </a:r>
          <a:r>
            <a:rPr lang="en-US" u="sng">
              <a:hlinkClick xmlns:r="http://schemas.openxmlformats.org/officeDocument/2006/relationships" r:id="rId1"/>
            </a:rPr>
            <a:t>https://www.kaggle.com/z5025122/yelp-csv#yelp_academic_dataset_business.csv</a:t>
          </a:r>
          <a:r>
            <a:rPr lang="en-US"/>
            <a:t>. </a:t>
          </a:r>
        </a:p>
      </dgm:t>
    </dgm:pt>
    <dgm:pt modelId="{6B9B9EA9-3DFF-487C-8E29-450C89A254FF}" type="parTrans" cxnId="{942FD60A-94F6-4A73-84C5-0B23F5A6A11E}">
      <dgm:prSet/>
      <dgm:spPr/>
      <dgm:t>
        <a:bodyPr/>
        <a:lstStyle/>
        <a:p>
          <a:endParaRPr lang="en-US"/>
        </a:p>
      </dgm:t>
    </dgm:pt>
    <dgm:pt modelId="{4E977434-577E-4F2D-B1AD-B9033E332A02}" type="sibTrans" cxnId="{942FD60A-94F6-4A73-84C5-0B23F5A6A11E}">
      <dgm:prSet/>
      <dgm:spPr/>
      <dgm:t>
        <a:bodyPr/>
        <a:lstStyle/>
        <a:p>
          <a:endParaRPr lang="en-US"/>
        </a:p>
      </dgm:t>
    </dgm:pt>
    <dgm:pt modelId="{7F8B1B09-A4B9-47D1-A063-1FA3753E7F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Original Dataset:  42,153 rows, 11 metro areas</a:t>
          </a:r>
        </a:p>
      </dgm:t>
    </dgm:pt>
    <dgm:pt modelId="{748078FF-1D75-4DC8-B9A8-1BC5CE9450E5}" type="parTrans" cxnId="{61CF0F9A-A352-4CC3-B496-3094E68E5B86}">
      <dgm:prSet/>
      <dgm:spPr/>
      <dgm:t>
        <a:bodyPr/>
        <a:lstStyle/>
        <a:p>
          <a:endParaRPr lang="en-US"/>
        </a:p>
      </dgm:t>
    </dgm:pt>
    <dgm:pt modelId="{ECBC5DD4-11A9-4C4C-8162-827876BCD15D}" type="sibTrans" cxnId="{61CF0F9A-A352-4CC3-B496-3094E68E5B86}">
      <dgm:prSet/>
      <dgm:spPr/>
      <dgm:t>
        <a:bodyPr/>
        <a:lstStyle/>
        <a:p>
          <a:endParaRPr lang="en-US"/>
        </a:p>
      </dgm:t>
    </dgm:pt>
    <dgm:pt modelId="{7C2BBC0A-9A8E-4820-B305-501182EF7D6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Revised Dataset: 7,439 rows in Phoenix Metro-area</a:t>
          </a:r>
        </a:p>
      </dgm:t>
    </dgm:pt>
    <dgm:pt modelId="{5DC92145-42A5-4CB4-B649-47E15BF317E7}" type="parTrans" cxnId="{3FFBECA7-383E-43B0-8687-C09728C60077}">
      <dgm:prSet/>
      <dgm:spPr/>
      <dgm:t>
        <a:bodyPr/>
        <a:lstStyle/>
        <a:p>
          <a:endParaRPr lang="en-US"/>
        </a:p>
      </dgm:t>
    </dgm:pt>
    <dgm:pt modelId="{C2FC9618-4298-4C8B-95AB-D78D675A75CD}" type="sibTrans" cxnId="{3FFBECA7-383E-43B0-8687-C09728C60077}">
      <dgm:prSet/>
      <dgm:spPr/>
      <dgm:t>
        <a:bodyPr/>
        <a:lstStyle/>
        <a:p>
          <a:endParaRPr lang="en-US"/>
        </a:p>
      </dgm:t>
    </dgm:pt>
    <dgm:pt modelId="{CD5284BF-3CE9-4199-BD9D-277C0FE6D882}" type="pres">
      <dgm:prSet presAssocID="{6E838C4E-D19D-40FE-A89D-75EA456AD6B0}" presName="root" presStyleCnt="0">
        <dgm:presLayoutVars>
          <dgm:dir/>
          <dgm:resizeHandles val="exact"/>
        </dgm:presLayoutVars>
      </dgm:prSet>
      <dgm:spPr/>
    </dgm:pt>
    <dgm:pt modelId="{C883030F-F413-40F6-8317-4E85D03671DB}" type="pres">
      <dgm:prSet presAssocID="{205D8903-B274-4165-BD77-B784CEAB11B9}" presName="compNode" presStyleCnt="0"/>
      <dgm:spPr/>
    </dgm:pt>
    <dgm:pt modelId="{9C9642FA-36EE-43D6-A120-5E2EB09FC624}" type="pres">
      <dgm:prSet presAssocID="{205D8903-B274-4165-BD77-B784CEAB11B9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AC7A696-32B2-4535-85E2-0859DA678765}" type="pres">
      <dgm:prSet presAssocID="{205D8903-B274-4165-BD77-B784CEAB11B9}" presName="iconSpace" presStyleCnt="0"/>
      <dgm:spPr/>
    </dgm:pt>
    <dgm:pt modelId="{957A9A8E-8857-4D3B-B155-044B94FD1176}" type="pres">
      <dgm:prSet presAssocID="{205D8903-B274-4165-BD77-B784CEAB11B9}" presName="parTx" presStyleLbl="revTx" presStyleIdx="0" presStyleCnt="8">
        <dgm:presLayoutVars>
          <dgm:chMax val="0"/>
          <dgm:chPref val="0"/>
        </dgm:presLayoutVars>
      </dgm:prSet>
      <dgm:spPr/>
    </dgm:pt>
    <dgm:pt modelId="{FE07142E-F526-4A7D-8473-172AA357F938}" type="pres">
      <dgm:prSet presAssocID="{205D8903-B274-4165-BD77-B784CEAB11B9}" presName="txSpace" presStyleCnt="0"/>
      <dgm:spPr/>
    </dgm:pt>
    <dgm:pt modelId="{F0D87F4D-D23A-4976-94A5-1C668424BC9D}" type="pres">
      <dgm:prSet presAssocID="{205D8903-B274-4165-BD77-B784CEAB11B9}" presName="desTx" presStyleLbl="revTx" presStyleIdx="1" presStyleCnt="8">
        <dgm:presLayoutVars/>
      </dgm:prSet>
      <dgm:spPr/>
    </dgm:pt>
    <dgm:pt modelId="{96417897-0A86-45DC-A6B2-805EA805E255}" type="pres">
      <dgm:prSet presAssocID="{7430DF7B-C978-451D-913B-6446F15F1D71}" presName="sibTrans" presStyleCnt="0"/>
      <dgm:spPr/>
    </dgm:pt>
    <dgm:pt modelId="{AC9995C5-95DA-4E34-865F-96054988CB18}" type="pres">
      <dgm:prSet presAssocID="{727416BF-DB9B-4001-B8CF-CB7F44D1E65C}" presName="compNode" presStyleCnt="0"/>
      <dgm:spPr/>
    </dgm:pt>
    <dgm:pt modelId="{67D6BD40-73F4-4CFF-954C-646FD0E15C73}" type="pres">
      <dgm:prSet presAssocID="{727416BF-DB9B-4001-B8CF-CB7F44D1E65C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5AC63E37-88F2-476E-9462-CFCAB043DFD6}" type="pres">
      <dgm:prSet presAssocID="{727416BF-DB9B-4001-B8CF-CB7F44D1E65C}" presName="iconSpace" presStyleCnt="0"/>
      <dgm:spPr/>
    </dgm:pt>
    <dgm:pt modelId="{91A7118F-19CA-43F1-B02A-078380FF2EBD}" type="pres">
      <dgm:prSet presAssocID="{727416BF-DB9B-4001-B8CF-CB7F44D1E65C}" presName="parTx" presStyleLbl="revTx" presStyleIdx="2" presStyleCnt="8">
        <dgm:presLayoutVars>
          <dgm:chMax val="0"/>
          <dgm:chPref val="0"/>
        </dgm:presLayoutVars>
      </dgm:prSet>
      <dgm:spPr/>
    </dgm:pt>
    <dgm:pt modelId="{BED5347B-A706-4033-8158-B43070E9F951}" type="pres">
      <dgm:prSet presAssocID="{727416BF-DB9B-4001-B8CF-CB7F44D1E65C}" presName="txSpace" presStyleCnt="0"/>
      <dgm:spPr/>
    </dgm:pt>
    <dgm:pt modelId="{028EA3A4-DBD7-4E5F-971D-A89E3F09277F}" type="pres">
      <dgm:prSet presAssocID="{727416BF-DB9B-4001-B8CF-CB7F44D1E65C}" presName="desTx" presStyleLbl="revTx" presStyleIdx="3" presStyleCnt="8">
        <dgm:presLayoutVars/>
      </dgm:prSet>
      <dgm:spPr/>
    </dgm:pt>
    <dgm:pt modelId="{23F4F277-FBC2-4A88-B581-AC145DC28CB1}" type="pres">
      <dgm:prSet presAssocID="{4E977434-577E-4F2D-B1AD-B9033E332A02}" presName="sibTrans" presStyleCnt="0"/>
      <dgm:spPr/>
    </dgm:pt>
    <dgm:pt modelId="{D01D8E66-9278-4CC5-A3F3-DC580E134EF2}" type="pres">
      <dgm:prSet presAssocID="{7F8B1B09-A4B9-47D1-A063-1FA3753E7FEA}" presName="compNode" presStyleCnt="0"/>
      <dgm:spPr/>
    </dgm:pt>
    <dgm:pt modelId="{FFA5A58E-D642-4DAE-9B22-D415E689C908}" type="pres">
      <dgm:prSet presAssocID="{7F8B1B09-A4B9-47D1-A063-1FA3753E7FEA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2D053AF-EC3F-4F75-B4BB-7132F6BBDE55}" type="pres">
      <dgm:prSet presAssocID="{7F8B1B09-A4B9-47D1-A063-1FA3753E7FEA}" presName="iconSpace" presStyleCnt="0"/>
      <dgm:spPr/>
    </dgm:pt>
    <dgm:pt modelId="{01D9F7F3-474D-4D55-9749-0901E7278B8D}" type="pres">
      <dgm:prSet presAssocID="{7F8B1B09-A4B9-47D1-A063-1FA3753E7FEA}" presName="parTx" presStyleLbl="revTx" presStyleIdx="4" presStyleCnt="8">
        <dgm:presLayoutVars>
          <dgm:chMax val="0"/>
          <dgm:chPref val="0"/>
        </dgm:presLayoutVars>
      </dgm:prSet>
      <dgm:spPr/>
    </dgm:pt>
    <dgm:pt modelId="{D97E8888-61DB-419C-9C23-26972FA75797}" type="pres">
      <dgm:prSet presAssocID="{7F8B1B09-A4B9-47D1-A063-1FA3753E7FEA}" presName="txSpace" presStyleCnt="0"/>
      <dgm:spPr/>
    </dgm:pt>
    <dgm:pt modelId="{8B9D0855-767A-4CF4-B576-ECA0A26CF18A}" type="pres">
      <dgm:prSet presAssocID="{7F8B1B09-A4B9-47D1-A063-1FA3753E7FEA}" presName="desTx" presStyleLbl="revTx" presStyleIdx="5" presStyleCnt="8">
        <dgm:presLayoutVars/>
      </dgm:prSet>
      <dgm:spPr/>
    </dgm:pt>
    <dgm:pt modelId="{23B86CDF-FF67-4248-9619-7E0105247AD4}" type="pres">
      <dgm:prSet presAssocID="{ECBC5DD4-11A9-4C4C-8162-827876BCD15D}" presName="sibTrans" presStyleCnt="0"/>
      <dgm:spPr/>
    </dgm:pt>
    <dgm:pt modelId="{89522B46-7079-42E5-88DC-FCCD39E19457}" type="pres">
      <dgm:prSet presAssocID="{7C2BBC0A-9A8E-4820-B305-501182EF7D68}" presName="compNode" presStyleCnt="0"/>
      <dgm:spPr/>
    </dgm:pt>
    <dgm:pt modelId="{FC632B10-6A33-45A7-A62C-7B1D3B3BC1B5}" type="pres">
      <dgm:prSet presAssocID="{7C2BBC0A-9A8E-4820-B305-501182EF7D68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CDDEB94F-307E-45BA-A3BE-8E91907D2ED8}" type="pres">
      <dgm:prSet presAssocID="{7C2BBC0A-9A8E-4820-B305-501182EF7D68}" presName="iconSpace" presStyleCnt="0"/>
      <dgm:spPr/>
    </dgm:pt>
    <dgm:pt modelId="{00481A78-BFCC-4F61-A485-368EE27A4365}" type="pres">
      <dgm:prSet presAssocID="{7C2BBC0A-9A8E-4820-B305-501182EF7D68}" presName="parTx" presStyleLbl="revTx" presStyleIdx="6" presStyleCnt="8">
        <dgm:presLayoutVars>
          <dgm:chMax val="0"/>
          <dgm:chPref val="0"/>
        </dgm:presLayoutVars>
      </dgm:prSet>
      <dgm:spPr/>
    </dgm:pt>
    <dgm:pt modelId="{97A42F77-6073-449A-934A-FDF19BE7B450}" type="pres">
      <dgm:prSet presAssocID="{7C2BBC0A-9A8E-4820-B305-501182EF7D68}" presName="txSpace" presStyleCnt="0"/>
      <dgm:spPr/>
    </dgm:pt>
    <dgm:pt modelId="{9461240D-CEC6-44A7-A123-4E06ACA77418}" type="pres">
      <dgm:prSet presAssocID="{7C2BBC0A-9A8E-4820-B305-501182EF7D68}" presName="desTx" presStyleLbl="revTx" presStyleIdx="7" presStyleCnt="8">
        <dgm:presLayoutVars/>
      </dgm:prSet>
      <dgm:spPr/>
    </dgm:pt>
  </dgm:ptLst>
  <dgm:cxnLst>
    <dgm:cxn modelId="{E02A2D07-9682-46FD-A31B-BC11F9749794}" type="presOf" srcId="{7C2BBC0A-9A8E-4820-B305-501182EF7D68}" destId="{00481A78-BFCC-4F61-A485-368EE27A4365}" srcOrd="0" destOrd="0" presId="urn:microsoft.com/office/officeart/2018/5/layout/CenteredIconLabelDescriptionList"/>
    <dgm:cxn modelId="{942FD60A-94F6-4A73-84C5-0B23F5A6A11E}" srcId="{6E838C4E-D19D-40FE-A89D-75EA456AD6B0}" destId="{727416BF-DB9B-4001-B8CF-CB7F44D1E65C}" srcOrd="1" destOrd="0" parTransId="{6B9B9EA9-3DFF-487C-8E29-450C89A254FF}" sibTransId="{4E977434-577E-4F2D-B1AD-B9033E332A02}"/>
    <dgm:cxn modelId="{AAD60E3F-79C9-4ABF-850F-86391BE9592A}" type="presOf" srcId="{727416BF-DB9B-4001-B8CF-CB7F44D1E65C}" destId="{91A7118F-19CA-43F1-B02A-078380FF2EBD}" srcOrd="0" destOrd="0" presId="urn:microsoft.com/office/officeart/2018/5/layout/CenteredIconLabelDescriptionList"/>
    <dgm:cxn modelId="{9574FF4C-5A45-4774-8F33-D9F4D1CBD5D3}" srcId="{6E838C4E-D19D-40FE-A89D-75EA456AD6B0}" destId="{205D8903-B274-4165-BD77-B784CEAB11B9}" srcOrd="0" destOrd="0" parTransId="{14F95E85-E095-47B0-B4D5-0391A3A5596A}" sibTransId="{7430DF7B-C978-451D-913B-6446F15F1D71}"/>
    <dgm:cxn modelId="{23E1BB72-6802-4F04-B9DB-9042B0ECD0C7}" type="presOf" srcId="{7F8B1B09-A4B9-47D1-A063-1FA3753E7FEA}" destId="{01D9F7F3-474D-4D55-9749-0901E7278B8D}" srcOrd="0" destOrd="0" presId="urn:microsoft.com/office/officeart/2018/5/layout/CenteredIconLabelDescriptionList"/>
    <dgm:cxn modelId="{AE81B958-B48D-4D35-B7F8-267C4DBA78DB}" type="presOf" srcId="{205D8903-B274-4165-BD77-B784CEAB11B9}" destId="{957A9A8E-8857-4D3B-B155-044B94FD1176}" srcOrd="0" destOrd="0" presId="urn:microsoft.com/office/officeart/2018/5/layout/CenteredIconLabelDescriptionList"/>
    <dgm:cxn modelId="{1C219699-2965-486B-8682-74160520312D}" type="presOf" srcId="{6E838C4E-D19D-40FE-A89D-75EA456AD6B0}" destId="{CD5284BF-3CE9-4199-BD9D-277C0FE6D882}" srcOrd="0" destOrd="0" presId="urn:microsoft.com/office/officeart/2018/5/layout/CenteredIconLabelDescriptionList"/>
    <dgm:cxn modelId="{61CF0F9A-A352-4CC3-B496-3094E68E5B86}" srcId="{6E838C4E-D19D-40FE-A89D-75EA456AD6B0}" destId="{7F8B1B09-A4B9-47D1-A063-1FA3753E7FEA}" srcOrd="2" destOrd="0" parTransId="{748078FF-1D75-4DC8-B9A8-1BC5CE9450E5}" sibTransId="{ECBC5DD4-11A9-4C4C-8162-827876BCD15D}"/>
    <dgm:cxn modelId="{3FFBECA7-383E-43B0-8687-C09728C60077}" srcId="{6E838C4E-D19D-40FE-A89D-75EA456AD6B0}" destId="{7C2BBC0A-9A8E-4820-B305-501182EF7D68}" srcOrd="3" destOrd="0" parTransId="{5DC92145-42A5-4CB4-B649-47E15BF317E7}" sibTransId="{C2FC9618-4298-4C8B-95AB-D78D675A75CD}"/>
    <dgm:cxn modelId="{DDC636AC-A3C2-413F-AB77-0EF63A92CF33}" type="presParOf" srcId="{CD5284BF-3CE9-4199-BD9D-277C0FE6D882}" destId="{C883030F-F413-40F6-8317-4E85D03671DB}" srcOrd="0" destOrd="0" presId="urn:microsoft.com/office/officeart/2018/5/layout/CenteredIconLabelDescriptionList"/>
    <dgm:cxn modelId="{59EC2306-FBC1-49F3-B650-540C97C6AE9E}" type="presParOf" srcId="{C883030F-F413-40F6-8317-4E85D03671DB}" destId="{9C9642FA-36EE-43D6-A120-5E2EB09FC624}" srcOrd="0" destOrd="0" presId="urn:microsoft.com/office/officeart/2018/5/layout/CenteredIconLabelDescriptionList"/>
    <dgm:cxn modelId="{C3AA6E96-CA1F-4DDD-927B-B3FFC81C4ACD}" type="presParOf" srcId="{C883030F-F413-40F6-8317-4E85D03671DB}" destId="{FAC7A696-32B2-4535-85E2-0859DA678765}" srcOrd="1" destOrd="0" presId="urn:microsoft.com/office/officeart/2018/5/layout/CenteredIconLabelDescriptionList"/>
    <dgm:cxn modelId="{634A2CCF-BC45-43F9-B8F4-5B6716A9B5A5}" type="presParOf" srcId="{C883030F-F413-40F6-8317-4E85D03671DB}" destId="{957A9A8E-8857-4D3B-B155-044B94FD1176}" srcOrd="2" destOrd="0" presId="urn:microsoft.com/office/officeart/2018/5/layout/CenteredIconLabelDescriptionList"/>
    <dgm:cxn modelId="{DA6826CA-E4B9-4701-A97A-A578E6C3977D}" type="presParOf" srcId="{C883030F-F413-40F6-8317-4E85D03671DB}" destId="{FE07142E-F526-4A7D-8473-172AA357F938}" srcOrd="3" destOrd="0" presId="urn:microsoft.com/office/officeart/2018/5/layout/CenteredIconLabelDescriptionList"/>
    <dgm:cxn modelId="{7AC52BAC-A654-4620-A206-6337998AC6CE}" type="presParOf" srcId="{C883030F-F413-40F6-8317-4E85D03671DB}" destId="{F0D87F4D-D23A-4976-94A5-1C668424BC9D}" srcOrd="4" destOrd="0" presId="urn:microsoft.com/office/officeart/2018/5/layout/CenteredIconLabelDescriptionList"/>
    <dgm:cxn modelId="{5FD54B01-F413-41AB-80E2-0A03EC0E37B6}" type="presParOf" srcId="{CD5284BF-3CE9-4199-BD9D-277C0FE6D882}" destId="{96417897-0A86-45DC-A6B2-805EA805E255}" srcOrd="1" destOrd="0" presId="urn:microsoft.com/office/officeart/2018/5/layout/CenteredIconLabelDescriptionList"/>
    <dgm:cxn modelId="{EBA9A87E-07B9-45AE-B047-DFCCA4308085}" type="presParOf" srcId="{CD5284BF-3CE9-4199-BD9D-277C0FE6D882}" destId="{AC9995C5-95DA-4E34-865F-96054988CB18}" srcOrd="2" destOrd="0" presId="urn:microsoft.com/office/officeart/2018/5/layout/CenteredIconLabelDescriptionList"/>
    <dgm:cxn modelId="{BBE0EC1A-F266-41FC-B705-1AE584778CFF}" type="presParOf" srcId="{AC9995C5-95DA-4E34-865F-96054988CB18}" destId="{67D6BD40-73F4-4CFF-954C-646FD0E15C73}" srcOrd="0" destOrd="0" presId="urn:microsoft.com/office/officeart/2018/5/layout/CenteredIconLabelDescriptionList"/>
    <dgm:cxn modelId="{2A9F65B9-621E-48B3-8FFE-01295980C16C}" type="presParOf" srcId="{AC9995C5-95DA-4E34-865F-96054988CB18}" destId="{5AC63E37-88F2-476E-9462-CFCAB043DFD6}" srcOrd="1" destOrd="0" presId="urn:microsoft.com/office/officeart/2018/5/layout/CenteredIconLabelDescriptionList"/>
    <dgm:cxn modelId="{EBDEF32A-7B9C-4DBA-8E7C-421C137130CA}" type="presParOf" srcId="{AC9995C5-95DA-4E34-865F-96054988CB18}" destId="{91A7118F-19CA-43F1-B02A-078380FF2EBD}" srcOrd="2" destOrd="0" presId="urn:microsoft.com/office/officeart/2018/5/layout/CenteredIconLabelDescriptionList"/>
    <dgm:cxn modelId="{B15E1503-3754-47C1-AE96-3E689F339D3D}" type="presParOf" srcId="{AC9995C5-95DA-4E34-865F-96054988CB18}" destId="{BED5347B-A706-4033-8158-B43070E9F951}" srcOrd="3" destOrd="0" presId="urn:microsoft.com/office/officeart/2018/5/layout/CenteredIconLabelDescriptionList"/>
    <dgm:cxn modelId="{58BE662C-F4BD-498B-AB53-093B6B88A68B}" type="presParOf" srcId="{AC9995C5-95DA-4E34-865F-96054988CB18}" destId="{028EA3A4-DBD7-4E5F-971D-A89E3F09277F}" srcOrd="4" destOrd="0" presId="urn:microsoft.com/office/officeart/2018/5/layout/CenteredIconLabelDescriptionList"/>
    <dgm:cxn modelId="{B18CA21B-1088-45C3-8C4F-2811A096801C}" type="presParOf" srcId="{CD5284BF-3CE9-4199-BD9D-277C0FE6D882}" destId="{23F4F277-FBC2-4A88-B581-AC145DC28CB1}" srcOrd="3" destOrd="0" presId="urn:microsoft.com/office/officeart/2018/5/layout/CenteredIconLabelDescriptionList"/>
    <dgm:cxn modelId="{CEE0A803-88EC-4320-B8A6-5F8897F4DC99}" type="presParOf" srcId="{CD5284BF-3CE9-4199-BD9D-277C0FE6D882}" destId="{D01D8E66-9278-4CC5-A3F3-DC580E134EF2}" srcOrd="4" destOrd="0" presId="urn:microsoft.com/office/officeart/2018/5/layout/CenteredIconLabelDescriptionList"/>
    <dgm:cxn modelId="{42D77C9C-D99D-4E51-AAC3-FF89097727C2}" type="presParOf" srcId="{D01D8E66-9278-4CC5-A3F3-DC580E134EF2}" destId="{FFA5A58E-D642-4DAE-9B22-D415E689C908}" srcOrd="0" destOrd="0" presId="urn:microsoft.com/office/officeart/2018/5/layout/CenteredIconLabelDescriptionList"/>
    <dgm:cxn modelId="{0FA45EB8-CCB6-407C-92A3-CE954996C1C7}" type="presParOf" srcId="{D01D8E66-9278-4CC5-A3F3-DC580E134EF2}" destId="{C2D053AF-EC3F-4F75-B4BB-7132F6BBDE55}" srcOrd="1" destOrd="0" presId="urn:microsoft.com/office/officeart/2018/5/layout/CenteredIconLabelDescriptionList"/>
    <dgm:cxn modelId="{7001000D-8446-49CA-ACEB-5566C145C792}" type="presParOf" srcId="{D01D8E66-9278-4CC5-A3F3-DC580E134EF2}" destId="{01D9F7F3-474D-4D55-9749-0901E7278B8D}" srcOrd="2" destOrd="0" presId="urn:microsoft.com/office/officeart/2018/5/layout/CenteredIconLabelDescriptionList"/>
    <dgm:cxn modelId="{20562D17-50C4-449E-AC6F-8A89DAE57D0C}" type="presParOf" srcId="{D01D8E66-9278-4CC5-A3F3-DC580E134EF2}" destId="{D97E8888-61DB-419C-9C23-26972FA75797}" srcOrd="3" destOrd="0" presId="urn:microsoft.com/office/officeart/2018/5/layout/CenteredIconLabelDescriptionList"/>
    <dgm:cxn modelId="{0201B6B2-0E89-4FBC-9AFE-AD0E5FFD9263}" type="presParOf" srcId="{D01D8E66-9278-4CC5-A3F3-DC580E134EF2}" destId="{8B9D0855-767A-4CF4-B576-ECA0A26CF18A}" srcOrd="4" destOrd="0" presId="urn:microsoft.com/office/officeart/2018/5/layout/CenteredIconLabelDescriptionList"/>
    <dgm:cxn modelId="{98F9C51F-74E7-4965-AA78-5B7FA0493B1F}" type="presParOf" srcId="{CD5284BF-3CE9-4199-BD9D-277C0FE6D882}" destId="{23B86CDF-FF67-4248-9619-7E0105247AD4}" srcOrd="5" destOrd="0" presId="urn:microsoft.com/office/officeart/2018/5/layout/CenteredIconLabelDescriptionList"/>
    <dgm:cxn modelId="{2157CBAB-0821-410B-9EA5-A22999F67130}" type="presParOf" srcId="{CD5284BF-3CE9-4199-BD9D-277C0FE6D882}" destId="{89522B46-7079-42E5-88DC-FCCD39E19457}" srcOrd="6" destOrd="0" presId="urn:microsoft.com/office/officeart/2018/5/layout/CenteredIconLabelDescriptionList"/>
    <dgm:cxn modelId="{E14349F6-584E-4A9B-BAD3-2A9BC1A7BA42}" type="presParOf" srcId="{89522B46-7079-42E5-88DC-FCCD39E19457}" destId="{FC632B10-6A33-45A7-A62C-7B1D3B3BC1B5}" srcOrd="0" destOrd="0" presId="urn:microsoft.com/office/officeart/2018/5/layout/CenteredIconLabelDescriptionList"/>
    <dgm:cxn modelId="{C18B1AE5-923C-4E1D-83A2-A6D6259AAC87}" type="presParOf" srcId="{89522B46-7079-42E5-88DC-FCCD39E19457}" destId="{CDDEB94F-307E-45BA-A3BE-8E91907D2ED8}" srcOrd="1" destOrd="0" presId="urn:microsoft.com/office/officeart/2018/5/layout/CenteredIconLabelDescriptionList"/>
    <dgm:cxn modelId="{25FC7B44-9EED-4D0B-8484-3C104CB898A0}" type="presParOf" srcId="{89522B46-7079-42E5-88DC-FCCD39E19457}" destId="{00481A78-BFCC-4F61-A485-368EE27A4365}" srcOrd="2" destOrd="0" presId="urn:microsoft.com/office/officeart/2018/5/layout/CenteredIconLabelDescriptionList"/>
    <dgm:cxn modelId="{D3E52A7A-D894-4335-AFD2-56FB5C1D2A3F}" type="presParOf" srcId="{89522B46-7079-42E5-88DC-FCCD39E19457}" destId="{97A42F77-6073-449A-934A-FDF19BE7B450}" srcOrd="3" destOrd="0" presId="urn:microsoft.com/office/officeart/2018/5/layout/CenteredIconLabelDescriptionList"/>
    <dgm:cxn modelId="{8760DB7C-C778-4207-A7EF-D7D7C0C47E45}" type="presParOf" srcId="{89522B46-7079-42E5-88DC-FCCD39E19457}" destId="{9461240D-CEC6-44A7-A123-4E06ACA7741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D4FE55-5D10-43A3-97ED-DC2513B202B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AEF8DB-9D68-4A4F-8147-DB3B313267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Missing and Special Values</a:t>
          </a:r>
          <a:endParaRPr lang="en-US"/>
        </a:p>
      </dgm:t>
    </dgm:pt>
    <dgm:pt modelId="{0C5B0456-E3DB-4904-862B-59545CF833C4}" type="parTrans" cxnId="{B498405A-ADB1-4D11-B2F1-FDE5EE866CE0}">
      <dgm:prSet/>
      <dgm:spPr/>
      <dgm:t>
        <a:bodyPr/>
        <a:lstStyle/>
        <a:p>
          <a:endParaRPr lang="en-US"/>
        </a:p>
      </dgm:t>
    </dgm:pt>
    <dgm:pt modelId="{E8210B3A-912C-4367-B8BA-A56058E12363}" type="sibTrans" cxnId="{B498405A-ADB1-4D11-B2F1-FDE5EE866CE0}">
      <dgm:prSet/>
      <dgm:spPr/>
      <dgm:t>
        <a:bodyPr/>
        <a:lstStyle/>
        <a:p>
          <a:endParaRPr lang="en-US"/>
        </a:p>
      </dgm:t>
    </dgm:pt>
    <dgm:pt modelId="{7B830794-3BE3-4488-A992-3506505D2D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Converted blank values in all fields to NA</a:t>
          </a:r>
        </a:p>
      </dgm:t>
    </dgm:pt>
    <dgm:pt modelId="{281D9362-FDAC-4B87-9E40-FB02904599DD}" type="parTrans" cxnId="{427A7975-C122-41AD-9487-E9FFD0F2658E}">
      <dgm:prSet/>
      <dgm:spPr/>
      <dgm:t>
        <a:bodyPr/>
        <a:lstStyle/>
        <a:p>
          <a:endParaRPr lang="en-US"/>
        </a:p>
      </dgm:t>
    </dgm:pt>
    <dgm:pt modelId="{351FFFC0-75C6-44A9-AE62-B474A4738124}" type="sibTrans" cxnId="{427A7975-C122-41AD-9487-E9FFD0F2658E}">
      <dgm:prSet/>
      <dgm:spPr/>
      <dgm:t>
        <a:bodyPr/>
        <a:lstStyle/>
        <a:p>
          <a:endParaRPr lang="en-US"/>
        </a:p>
      </dgm:t>
    </dgm:pt>
    <dgm:pt modelId="{E5870234-5687-4958-8DD7-64B330D10D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Some </a:t>
          </a:r>
          <a:r>
            <a:rPr lang="en-US" dirty="0" err="1"/>
            <a:t>business_ids</a:t>
          </a:r>
          <a:r>
            <a:rPr lang="en-US" dirty="0"/>
            <a:t> had “#NAME?” as string. Removed from the df</a:t>
          </a:r>
        </a:p>
      </dgm:t>
    </dgm:pt>
    <dgm:pt modelId="{B16E43E8-55B6-4F33-83CA-B6C97B685078}" type="parTrans" cxnId="{2906B264-9BCB-4EF3-8FA7-6699F2CB81AC}">
      <dgm:prSet/>
      <dgm:spPr/>
      <dgm:t>
        <a:bodyPr/>
        <a:lstStyle/>
        <a:p>
          <a:endParaRPr lang="en-US"/>
        </a:p>
      </dgm:t>
    </dgm:pt>
    <dgm:pt modelId="{4DBDD758-C690-4AF9-BD2D-BB0473E7CC71}" type="sibTrans" cxnId="{2906B264-9BCB-4EF3-8FA7-6699F2CB81AC}">
      <dgm:prSet/>
      <dgm:spPr/>
      <dgm:t>
        <a:bodyPr/>
        <a:lstStyle/>
        <a:p>
          <a:endParaRPr lang="en-US"/>
        </a:p>
      </dgm:t>
    </dgm:pt>
    <dgm:pt modelId="{3BA10052-E198-4BAD-BD89-DA463E8F8F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Left NA’s as is since random forests allow for missing values</a:t>
          </a:r>
        </a:p>
      </dgm:t>
    </dgm:pt>
    <dgm:pt modelId="{ED8A727E-997A-45A8-996B-9C6A65AA577C}" type="parTrans" cxnId="{86D27D0F-21E9-4C3F-A41F-8B30058FA0E5}">
      <dgm:prSet/>
      <dgm:spPr/>
      <dgm:t>
        <a:bodyPr/>
        <a:lstStyle/>
        <a:p>
          <a:endParaRPr lang="en-US"/>
        </a:p>
      </dgm:t>
    </dgm:pt>
    <dgm:pt modelId="{6A80837D-008B-4DA5-9ECD-0CBCA3296453}" type="sibTrans" cxnId="{86D27D0F-21E9-4C3F-A41F-8B30058FA0E5}">
      <dgm:prSet/>
      <dgm:spPr/>
      <dgm:t>
        <a:bodyPr/>
        <a:lstStyle/>
        <a:p>
          <a:endParaRPr lang="en-US"/>
        </a:p>
      </dgm:t>
    </dgm:pt>
    <dgm:pt modelId="{25932DC3-2F51-4B34-B7AA-F9AAC255AA2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 Type Conversions</a:t>
          </a:r>
          <a:endParaRPr lang="en-US"/>
        </a:p>
      </dgm:t>
    </dgm:pt>
    <dgm:pt modelId="{0ED81BCD-46D1-4015-B139-EBA6BEE5B466}" type="parTrans" cxnId="{31BF8380-6BEB-43D1-A439-1D5129F7F429}">
      <dgm:prSet/>
      <dgm:spPr/>
      <dgm:t>
        <a:bodyPr/>
        <a:lstStyle/>
        <a:p>
          <a:endParaRPr lang="en-US"/>
        </a:p>
      </dgm:t>
    </dgm:pt>
    <dgm:pt modelId="{B1E7FF82-F534-4390-9B8B-5F88D47609ED}" type="sibTrans" cxnId="{31BF8380-6BEB-43D1-A439-1D5129F7F429}">
      <dgm:prSet/>
      <dgm:spPr/>
      <dgm:t>
        <a:bodyPr/>
        <a:lstStyle/>
        <a:p>
          <a:endParaRPr lang="en-US"/>
        </a:p>
      </dgm:t>
    </dgm:pt>
    <dgm:pt modelId="{B5624034-3EE4-4EB4-9D43-D502E6876F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Converted all attributes to factors</a:t>
          </a:r>
        </a:p>
      </dgm:t>
    </dgm:pt>
    <dgm:pt modelId="{69876E18-B470-4E50-AFEE-CDE3C5CF39A9}" type="parTrans" cxnId="{A9F18B9A-8813-45F4-8F46-70DC89CBE42C}">
      <dgm:prSet/>
      <dgm:spPr/>
      <dgm:t>
        <a:bodyPr/>
        <a:lstStyle/>
        <a:p>
          <a:endParaRPr lang="en-US"/>
        </a:p>
      </dgm:t>
    </dgm:pt>
    <dgm:pt modelId="{86BCFBEF-D9D3-4AB8-92C9-9E331983ABC3}" type="sibTrans" cxnId="{A9F18B9A-8813-45F4-8F46-70DC89CBE42C}">
      <dgm:prSet/>
      <dgm:spPr/>
      <dgm:t>
        <a:bodyPr/>
        <a:lstStyle/>
        <a:p>
          <a:endParaRPr lang="en-US"/>
        </a:p>
      </dgm:t>
    </dgm:pt>
    <dgm:pt modelId="{1CD6C742-85E7-4551-B7C4-349476F541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Converted name, open, city stars, and food_type to factors</a:t>
          </a:r>
        </a:p>
      </dgm:t>
    </dgm:pt>
    <dgm:pt modelId="{657BD3D1-D64B-401D-84F9-46F94F475C3A}" type="parTrans" cxnId="{C041A84D-8E8A-4BB9-B610-2B3966409AD3}">
      <dgm:prSet/>
      <dgm:spPr/>
      <dgm:t>
        <a:bodyPr/>
        <a:lstStyle/>
        <a:p>
          <a:endParaRPr lang="en-US"/>
        </a:p>
      </dgm:t>
    </dgm:pt>
    <dgm:pt modelId="{CA056088-71AB-4130-996B-2B41B9490880}" type="sibTrans" cxnId="{C041A84D-8E8A-4BB9-B610-2B3966409AD3}">
      <dgm:prSet/>
      <dgm:spPr/>
      <dgm:t>
        <a:bodyPr/>
        <a:lstStyle/>
        <a:p>
          <a:endParaRPr lang="en-US"/>
        </a:p>
      </dgm:t>
    </dgm:pt>
    <dgm:pt modelId="{FA27A3DC-3E99-4ACA-B7B1-AF5E71C7C9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Dropped unused factor levels using  ‘</a:t>
          </a:r>
          <a:r>
            <a:rPr lang="en-US" dirty="0" err="1"/>
            <a:t>droplevels</a:t>
          </a:r>
          <a:r>
            <a:rPr lang="en-US" dirty="0"/>
            <a:t>’ function</a:t>
          </a:r>
        </a:p>
      </dgm:t>
    </dgm:pt>
    <dgm:pt modelId="{68C6467C-2073-438C-97EF-B7C2E6902EE1}" type="parTrans" cxnId="{22089549-C69A-44A5-AB8F-02A1B543E3E2}">
      <dgm:prSet/>
      <dgm:spPr/>
      <dgm:t>
        <a:bodyPr/>
        <a:lstStyle/>
        <a:p>
          <a:endParaRPr lang="en-US"/>
        </a:p>
      </dgm:t>
    </dgm:pt>
    <dgm:pt modelId="{F6217176-C9B9-4224-ADD7-411464FB4C81}" type="sibTrans" cxnId="{22089549-C69A-44A5-AB8F-02A1B543E3E2}">
      <dgm:prSet/>
      <dgm:spPr/>
      <dgm:t>
        <a:bodyPr/>
        <a:lstStyle/>
        <a:p>
          <a:endParaRPr lang="en-US"/>
        </a:p>
      </dgm:t>
    </dgm:pt>
    <dgm:pt modelId="{A466968D-5B19-4429-A298-39179803004A}" type="pres">
      <dgm:prSet presAssocID="{67D4FE55-5D10-43A3-97ED-DC2513B202B8}" presName="Name0" presStyleCnt="0">
        <dgm:presLayoutVars>
          <dgm:dir/>
          <dgm:animLvl val="lvl"/>
          <dgm:resizeHandles val="exact"/>
        </dgm:presLayoutVars>
      </dgm:prSet>
      <dgm:spPr/>
    </dgm:pt>
    <dgm:pt modelId="{F86679C0-D8C3-460B-BCF9-DA7BE37CB89D}" type="pres">
      <dgm:prSet presAssocID="{ECAEF8DB-9D68-4A4F-8147-DB3B31326731}" presName="linNode" presStyleCnt="0"/>
      <dgm:spPr/>
    </dgm:pt>
    <dgm:pt modelId="{DAD357CF-89D0-46B0-8F49-9AE38FA88C71}" type="pres">
      <dgm:prSet presAssocID="{ECAEF8DB-9D68-4A4F-8147-DB3B3132673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2F56E7A-909A-4361-A3D4-1A796ECEE6F4}" type="pres">
      <dgm:prSet presAssocID="{ECAEF8DB-9D68-4A4F-8147-DB3B31326731}" presName="descendantText" presStyleLbl="alignAccFollowNode1" presStyleIdx="0" presStyleCnt="2">
        <dgm:presLayoutVars>
          <dgm:bulletEnabled val="1"/>
        </dgm:presLayoutVars>
      </dgm:prSet>
      <dgm:spPr/>
    </dgm:pt>
    <dgm:pt modelId="{867BB4D3-B972-4961-8116-C42480EE5AC2}" type="pres">
      <dgm:prSet presAssocID="{E8210B3A-912C-4367-B8BA-A56058E12363}" presName="sp" presStyleCnt="0"/>
      <dgm:spPr/>
    </dgm:pt>
    <dgm:pt modelId="{826DDA1F-A489-45EA-9E52-840D8A0BC23A}" type="pres">
      <dgm:prSet presAssocID="{25932DC3-2F51-4B34-B7AA-F9AAC255AA26}" presName="linNode" presStyleCnt="0"/>
      <dgm:spPr/>
    </dgm:pt>
    <dgm:pt modelId="{20273A72-A872-4FAC-9826-AFD1139F8F80}" type="pres">
      <dgm:prSet presAssocID="{25932DC3-2F51-4B34-B7AA-F9AAC255AA26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3704BF77-3272-4C7A-83EE-CF5CBDBA0924}" type="pres">
      <dgm:prSet presAssocID="{25932DC3-2F51-4B34-B7AA-F9AAC255AA26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6D27D0F-21E9-4C3F-A41F-8B30058FA0E5}" srcId="{ECAEF8DB-9D68-4A4F-8147-DB3B31326731}" destId="{3BA10052-E198-4BAD-BD89-DA463E8F8FB6}" srcOrd="2" destOrd="0" parTransId="{ED8A727E-997A-45A8-996B-9C6A65AA577C}" sibTransId="{6A80837D-008B-4DA5-9ECD-0CBCA3296453}"/>
    <dgm:cxn modelId="{653E7D5D-D74D-4EC4-A315-0B3F70FA0E56}" type="presOf" srcId="{1CD6C742-85E7-4551-B7C4-349476F541B9}" destId="{3704BF77-3272-4C7A-83EE-CF5CBDBA0924}" srcOrd="0" destOrd="1" presId="urn:microsoft.com/office/officeart/2005/8/layout/vList5"/>
    <dgm:cxn modelId="{2906B264-9BCB-4EF3-8FA7-6699F2CB81AC}" srcId="{ECAEF8DB-9D68-4A4F-8147-DB3B31326731}" destId="{E5870234-5687-4958-8DD7-64B330D10D61}" srcOrd="1" destOrd="0" parTransId="{B16E43E8-55B6-4F33-83CA-B6C97B685078}" sibTransId="{4DBDD758-C690-4AF9-BD2D-BB0473E7CC71}"/>
    <dgm:cxn modelId="{22089549-C69A-44A5-AB8F-02A1B543E3E2}" srcId="{25932DC3-2F51-4B34-B7AA-F9AAC255AA26}" destId="{FA27A3DC-3E99-4ACA-B7B1-AF5E71C7C9ED}" srcOrd="2" destOrd="0" parTransId="{68C6467C-2073-438C-97EF-B7C2E6902EE1}" sibTransId="{F6217176-C9B9-4224-ADD7-411464FB4C81}"/>
    <dgm:cxn modelId="{C041A84D-8E8A-4BB9-B610-2B3966409AD3}" srcId="{25932DC3-2F51-4B34-B7AA-F9AAC255AA26}" destId="{1CD6C742-85E7-4551-B7C4-349476F541B9}" srcOrd="1" destOrd="0" parTransId="{657BD3D1-D64B-401D-84F9-46F94F475C3A}" sibTransId="{CA056088-71AB-4130-996B-2B41B9490880}"/>
    <dgm:cxn modelId="{2EF82E4F-1B38-4229-AAB6-ADE708573BE8}" type="presOf" srcId="{E5870234-5687-4958-8DD7-64B330D10D61}" destId="{B2F56E7A-909A-4361-A3D4-1A796ECEE6F4}" srcOrd="0" destOrd="1" presId="urn:microsoft.com/office/officeart/2005/8/layout/vList5"/>
    <dgm:cxn modelId="{8770A252-4987-4604-B115-50EEDA569B52}" type="presOf" srcId="{67D4FE55-5D10-43A3-97ED-DC2513B202B8}" destId="{A466968D-5B19-4429-A298-39179803004A}" srcOrd="0" destOrd="0" presId="urn:microsoft.com/office/officeart/2005/8/layout/vList5"/>
    <dgm:cxn modelId="{427A7975-C122-41AD-9487-E9FFD0F2658E}" srcId="{ECAEF8DB-9D68-4A4F-8147-DB3B31326731}" destId="{7B830794-3BE3-4488-A992-3506505D2D8B}" srcOrd="0" destOrd="0" parTransId="{281D9362-FDAC-4B87-9E40-FB02904599DD}" sibTransId="{351FFFC0-75C6-44A9-AE62-B474A4738124}"/>
    <dgm:cxn modelId="{B498405A-ADB1-4D11-B2F1-FDE5EE866CE0}" srcId="{67D4FE55-5D10-43A3-97ED-DC2513B202B8}" destId="{ECAEF8DB-9D68-4A4F-8147-DB3B31326731}" srcOrd="0" destOrd="0" parTransId="{0C5B0456-E3DB-4904-862B-59545CF833C4}" sibTransId="{E8210B3A-912C-4367-B8BA-A56058E12363}"/>
    <dgm:cxn modelId="{31BF8380-6BEB-43D1-A439-1D5129F7F429}" srcId="{67D4FE55-5D10-43A3-97ED-DC2513B202B8}" destId="{25932DC3-2F51-4B34-B7AA-F9AAC255AA26}" srcOrd="1" destOrd="0" parTransId="{0ED81BCD-46D1-4015-B139-EBA6BEE5B466}" sibTransId="{B1E7FF82-F534-4390-9B8B-5F88D47609ED}"/>
    <dgm:cxn modelId="{80E1708B-F22D-4C95-B7E4-00EC587CA304}" type="presOf" srcId="{B5624034-3EE4-4EB4-9D43-D502E6876FEA}" destId="{3704BF77-3272-4C7A-83EE-CF5CBDBA0924}" srcOrd="0" destOrd="0" presId="urn:microsoft.com/office/officeart/2005/8/layout/vList5"/>
    <dgm:cxn modelId="{A9F18B9A-8813-45F4-8F46-70DC89CBE42C}" srcId="{25932DC3-2F51-4B34-B7AA-F9AAC255AA26}" destId="{B5624034-3EE4-4EB4-9D43-D502E6876FEA}" srcOrd="0" destOrd="0" parTransId="{69876E18-B470-4E50-AFEE-CDE3C5CF39A9}" sibTransId="{86BCFBEF-D9D3-4AB8-92C9-9E331983ABC3}"/>
    <dgm:cxn modelId="{B119C89F-8546-4773-8BF8-02003730ECD5}" type="presOf" srcId="{3BA10052-E198-4BAD-BD89-DA463E8F8FB6}" destId="{B2F56E7A-909A-4361-A3D4-1A796ECEE6F4}" srcOrd="0" destOrd="2" presId="urn:microsoft.com/office/officeart/2005/8/layout/vList5"/>
    <dgm:cxn modelId="{8AC09BC5-A3D6-4182-8BC8-5A7C5BFF357F}" type="presOf" srcId="{25932DC3-2F51-4B34-B7AA-F9AAC255AA26}" destId="{20273A72-A872-4FAC-9826-AFD1139F8F80}" srcOrd="0" destOrd="0" presId="urn:microsoft.com/office/officeart/2005/8/layout/vList5"/>
    <dgm:cxn modelId="{133D9ED8-6C4C-48FC-BBE4-D60CB78DA169}" type="presOf" srcId="{7B830794-3BE3-4488-A992-3506505D2D8B}" destId="{B2F56E7A-909A-4361-A3D4-1A796ECEE6F4}" srcOrd="0" destOrd="0" presId="urn:microsoft.com/office/officeart/2005/8/layout/vList5"/>
    <dgm:cxn modelId="{F4B08AF0-CD66-484C-B02D-37ABB0B5188C}" type="presOf" srcId="{FA27A3DC-3E99-4ACA-B7B1-AF5E71C7C9ED}" destId="{3704BF77-3272-4C7A-83EE-CF5CBDBA0924}" srcOrd="0" destOrd="2" presId="urn:microsoft.com/office/officeart/2005/8/layout/vList5"/>
    <dgm:cxn modelId="{42DE12FD-3341-483D-8F89-657B480CBD64}" type="presOf" srcId="{ECAEF8DB-9D68-4A4F-8147-DB3B31326731}" destId="{DAD357CF-89D0-46B0-8F49-9AE38FA88C71}" srcOrd="0" destOrd="0" presId="urn:microsoft.com/office/officeart/2005/8/layout/vList5"/>
    <dgm:cxn modelId="{13D1C774-6C0A-4A25-AA36-1FF92848A692}" type="presParOf" srcId="{A466968D-5B19-4429-A298-39179803004A}" destId="{F86679C0-D8C3-460B-BCF9-DA7BE37CB89D}" srcOrd="0" destOrd="0" presId="urn:microsoft.com/office/officeart/2005/8/layout/vList5"/>
    <dgm:cxn modelId="{5EC2E208-0335-401B-98BB-0B4A3311842D}" type="presParOf" srcId="{F86679C0-D8C3-460B-BCF9-DA7BE37CB89D}" destId="{DAD357CF-89D0-46B0-8F49-9AE38FA88C71}" srcOrd="0" destOrd="0" presId="urn:microsoft.com/office/officeart/2005/8/layout/vList5"/>
    <dgm:cxn modelId="{7CF96EB5-0726-4EA6-9681-C7C975D3ED3A}" type="presParOf" srcId="{F86679C0-D8C3-460B-BCF9-DA7BE37CB89D}" destId="{B2F56E7A-909A-4361-A3D4-1A796ECEE6F4}" srcOrd="1" destOrd="0" presId="urn:microsoft.com/office/officeart/2005/8/layout/vList5"/>
    <dgm:cxn modelId="{A37FB69B-0A20-4337-ABDE-E22DEA55099C}" type="presParOf" srcId="{A466968D-5B19-4429-A298-39179803004A}" destId="{867BB4D3-B972-4961-8116-C42480EE5AC2}" srcOrd="1" destOrd="0" presId="urn:microsoft.com/office/officeart/2005/8/layout/vList5"/>
    <dgm:cxn modelId="{C71917A6-1791-4626-8E4A-3E8C01A4A34A}" type="presParOf" srcId="{A466968D-5B19-4429-A298-39179803004A}" destId="{826DDA1F-A489-45EA-9E52-840D8A0BC23A}" srcOrd="2" destOrd="0" presId="urn:microsoft.com/office/officeart/2005/8/layout/vList5"/>
    <dgm:cxn modelId="{5E970707-50A0-49B7-9ABA-8C1FBB61E292}" type="presParOf" srcId="{826DDA1F-A489-45EA-9E52-840D8A0BC23A}" destId="{20273A72-A872-4FAC-9826-AFD1139F8F80}" srcOrd="0" destOrd="0" presId="urn:microsoft.com/office/officeart/2005/8/layout/vList5"/>
    <dgm:cxn modelId="{F1F05728-5074-4901-87EF-4E9E4317F068}" type="presParOf" srcId="{826DDA1F-A489-45EA-9E52-840D8A0BC23A}" destId="{3704BF77-3272-4C7A-83EE-CF5CBDBA09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CDE892-B502-4E78-9391-6D50EC9F135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5EBDD2-12F3-457F-89A1-D650CE79FC01}">
      <dgm:prSet/>
      <dgm:spPr/>
      <dgm:t>
        <a:bodyPr/>
        <a:lstStyle/>
        <a:p>
          <a:r>
            <a:rPr lang="en-US" b="1"/>
            <a:t>Feature Selection</a:t>
          </a:r>
          <a:endParaRPr lang="en-US"/>
        </a:p>
      </dgm:t>
    </dgm:pt>
    <dgm:pt modelId="{6A7AE037-EA83-46B5-A270-AC3209843E66}" type="parTrans" cxnId="{DA62D84B-94F9-4193-8D7B-7BDA720E5615}">
      <dgm:prSet/>
      <dgm:spPr/>
      <dgm:t>
        <a:bodyPr/>
        <a:lstStyle/>
        <a:p>
          <a:endParaRPr lang="en-US"/>
        </a:p>
      </dgm:t>
    </dgm:pt>
    <dgm:pt modelId="{6EB1BB52-8A29-4D8C-8268-C22B5758E566}" type="sibTrans" cxnId="{DA62D84B-94F9-4193-8D7B-7BDA720E5615}">
      <dgm:prSet/>
      <dgm:spPr/>
      <dgm:t>
        <a:bodyPr/>
        <a:lstStyle/>
        <a:p>
          <a:endParaRPr lang="en-US"/>
        </a:p>
      </dgm:t>
    </dgm:pt>
    <dgm:pt modelId="{B32A2946-6F50-416E-8B56-F9CB12684AF0}">
      <dgm:prSet/>
      <dgm:spPr/>
      <dgm:t>
        <a:bodyPr/>
        <a:lstStyle/>
        <a:p>
          <a:r>
            <a:rPr lang="en-US"/>
            <a:t>Dropped the following columns:</a:t>
          </a:r>
        </a:p>
      </dgm:t>
    </dgm:pt>
    <dgm:pt modelId="{068E0ED4-8A34-4501-83B9-F2BB921597E0}" type="parTrans" cxnId="{5342F2C6-F6A6-4BC4-BDB4-3C25E2FE2072}">
      <dgm:prSet/>
      <dgm:spPr/>
      <dgm:t>
        <a:bodyPr/>
        <a:lstStyle/>
        <a:p>
          <a:endParaRPr lang="en-US"/>
        </a:p>
      </dgm:t>
    </dgm:pt>
    <dgm:pt modelId="{DCAC8187-0902-4F1B-9957-EB8D8F0F0FD9}" type="sibTrans" cxnId="{5342F2C6-F6A6-4BC4-BDB4-3C25E2FE2072}">
      <dgm:prSet/>
      <dgm:spPr/>
      <dgm:t>
        <a:bodyPr/>
        <a:lstStyle/>
        <a:p>
          <a:endParaRPr lang="en-US"/>
        </a:p>
      </dgm:t>
    </dgm:pt>
    <dgm:pt modelId="{526C154F-300A-49A3-B79F-AE7331AFB6F2}">
      <dgm:prSet/>
      <dgm:spPr/>
      <dgm:t>
        <a:bodyPr/>
        <a:lstStyle/>
        <a:p>
          <a:r>
            <a:rPr lang="en-US"/>
            <a:t>Duplicates</a:t>
          </a:r>
        </a:p>
      </dgm:t>
    </dgm:pt>
    <dgm:pt modelId="{3D00AC85-EFEF-439A-BB11-D0F7EC4BF29F}" type="parTrans" cxnId="{A02F89B1-BE48-4AB2-9FF1-4A14E4C0890A}">
      <dgm:prSet/>
      <dgm:spPr/>
      <dgm:t>
        <a:bodyPr/>
        <a:lstStyle/>
        <a:p>
          <a:endParaRPr lang="en-US"/>
        </a:p>
      </dgm:t>
    </dgm:pt>
    <dgm:pt modelId="{5827DF7E-3179-497E-A388-06D73F910D3E}" type="sibTrans" cxnId="{A02F89B1-BE48-4AB2-9FF1-4A14E4C0890A}">
      <dgm:prSet/>
      <dgm:spPr/>
      <dgm:t>
        <a:bodyPr/>
        <a:lstStyle/>
        <a:p>
          <a:endParaRPr lang="en-US"/>
        </a:p>
      </dgm:t>
    </dgm:pt>
    <dgm:pt modelId="{8A9B0FF6-4880-4485-932C-205225C9F4EC}">
      <dgm:prSet/>
      <dgm:spPr/>
      <dgm:t>
        <a:bodyPr/>
        <a:lstStyle/>
        <a:p>
          <a:r>
            <a:rPr lang="en-US"/>
            <a:t>Features unrelated to restaurants (i.e. hair type, appointment_needed)</a:t>
          </a:r>
        </a:p>
      </dgm:t>
    </dgm:pt>
    <dgm:pt modelId="{FEFD9185-1AF9-45B3-8AD9-B40C8026BB7C}" type="parTrans" cxnId="{577F3415-759D-4836-B196-7D01ACCEAD7C}">
      <dgm:prSet/>
      <dgm:spPr/>
      <dgm:t>
        <a:bodyPr/>
        <a:lstStyle/>
        <a:p>
          <a:endParaRPr lang="en-US"/>
        </a:p>
      </dgm:t>
    </dgm:pt>
    <dgm:pt modelId="{470F0E9A-D641-45C1-8896-D88EE65B5C9C}" type="sibTrans" cxnId="{577F3415-759D-4836-B196-7D01ACCEAD7C}">
      <dgm:prSet/>
      <dgm:spPr/>
      <dgm:t>
        <a:bodyPr/>
        <a:lstStyle/>
        <a:p>
          <a:endParaRPr lang="en-US"/>
        </a:p>
      </dgm:t>
    </dgm:pt>
    <dgm:pt modelId="{4B7025B2-7654-45C0-8F53-4FD1DC25FB39}">
      <dgm:prSet/>
      <dgm:spPr/>
      <dgm:t>
        <a:bodyPr/>
        <a:lstStyle/>
        <a:p>
          <a:r>
            <a:rPr lang="en-US"/>
            <a:t>More than 25% missing values:</a:t>
          </a:r>
        </a:p>
      </dgm:t>
    </dgm:pt>
    <dgm:pt modelId="{58EC3D07-28A6-43B9-9AB0-58F28F8EF7A6}" type="parTrans" cxnId="{CDFB8C96-077D-4A9D-9563-F4FD1702CF5D}">
      <dgm:prSet/>
      <dgm:spPr/>
      <dgm:t>
        <a:bodyPr/>
        <a:lstStyle/>
        <a:p>
          <a:endParaRPr lang="en-US"/>
        </a:p>
      </dgm:t>
    </dgm:pt>
    <dgm:pt modelId="{A5C09651-9914-43C7-8CBB-A8AC070282D3}" type="sibTrans" cxnId="{CDFB8C96-077D-4A9D-9563-F4FD1702CF5D}">
      <dgm:prSet/>
      <dgm:spPr/>
      <dgm:t>
        <a:bodyPr/>
        <a:lstStyle/>
        <a:p>
          <a:endParaRPr lang="en-US"/>
        </a:p>
      </dgm:t>
    </dgm:pt>
    <dgm:pt modelId="{A682E233-F87B-4F18-AC1D-6282416B9E16}">
      <dgm:prSet/>
      <dgm:spPr/>
      <dgm:t>
        <a:bodyPr/>
        <a:lstStyle/>
        <a:p>
          <a:r>
            <a:rPr lang="en-US"/>
            <a:t>Temp variables I created that are no longer needed (is_restaurant, state)</a:t>
          </a:r>
        </a:p>
      </dgm:t>
    </dgm:pt>
    <dgm:pt modelId="{0CAFD34A-BE00-4E98-8B85-05284C4EB75C}" type="parTrans" cxnId="{0845E81D-46EC-45FC-BB54-9C32C1BCF1E1}">
      <dgm:prSet/>
      <dgm:spPr/>
      <dgm:t>
        <a:bodyPr/>
        <a:lstStyle/>
        <a:p>
          <a:endParaRPr lang="en-US"/>
        </a:p>
      </dgm:t>
    </dgm:pt>
    <dgm:pt modelId="{A5437721-216A-4B53-9586-31ABDA634D95}" type="sibTrans" cxnId="{0845E81D-46EC-45FC-BB54-9C32C1BCF1E1}">
      <dgm:prSet/>
      <dgm:spPr/>
      <dgm:t>
        <a:bodyPr/>
        <a:lstStyle/>
        <a:p>
          <a:endParaRPr lang="en-US"/>
        </a:p>
      </dgm:t>
    </dgm:pt>
    <dgm:pt modelId="{62F7B7FF-A721-49DF-8534-D4EA0D8288DA}">
      <dgm:prSet/>
      <dgm:spPr/>
      <dgm:t>
        <a:bodyPr/>
        <a:lstStyle/>
        <a:p>
          <a:r>
            <a:rPr lang="en-US" dirty="0"/>
            <a:t>Other variables that appear unimportant (i.e. type - all business, business hours, </a:t>
          </a:r>
          <a:r>
            <a:rPr lang="en-US" dirty="0" err="1"/>
            <a:t>good_for_breakfast</a:t>
          </a:r>
          <a:r>
            <a:rPr lang="en-US" dirty="0"/>
            <a:t>)</a:t>
          </a:r>
        </a:p>
      </dgm:t>
    </dgm:pt>
    <dgm:pt modelId="{AFBEF09B-035B-429A-919D-394EDB68A9FE}" type="parTrans" cxnId="{0CC0394B-BF91-444D-B6D0-882FF811608C}">
      <dgm:prSet/>
      <dgm:spPr/>
      <dgm:t>
        <a:bodyPr/>
        <a:lstStyle/>
        <a:p>
          <a:endParaRPr lang="en-US"/>
        </a:p>
      </dgm:t>
    </dgm:pt>
    <dgm:pt modelId="{F0A47C21-180D-42DD-A4B0-06D73BE67789}" type="sibTrans" cxnId="{0CC0394B-BF91-444D-B6D0-882FF811608C}">
      <dgm:prSet/>
      <dgm:spPr/>
      <dgm:t>
        <a:bodyPr/>
        <a:lstStyle/>
        <a:p>
          <a:endParaRPr lang="en-US"/>
        </a:p>
      </dgm:t>
    </dgm:pt>
    <dgm:pt modelId="{88BFACC0-0A4E-46E1-8144-58D8F7D8ADEC}">
      <dgm:prSet/>
      <dgm:spPr/>
      <dgm:t>
        <a:bodyPr/>
        <a:lstStyle/>
        <a:p>
          <a:r>
            <a:rPr lang="en-US"/>
            <a:t>Reduced variable count from 105 to 35</a:t>
          </a:r>
        </a:p>
      </dgm:t>
    </dgm:pt>
    <dgm:pt modelId="{8BF86205-1657-41C1-BCE8-78BF42147212}" type="parTrans" cxnId="{CE36763C-9574-4DCA-8465-506A226E2773}">
      <dgm:prSet/>
      <dgm:spPr/>
      <dgm:t>
        <a:bodyPr/>
        <a:lstStyle/>
        <a:p>
          <a:endParaRPr lang="en-US"/>
        </a:p>
      </dgm:t>
    </dgm:pt>
    <dgm:pt modelId="{A0695A28-B1FD-402F-89E5-AE8FE45C9355}" type="sibTrans" cxnId="{CE36763C-9574-4DCA-8465-506A226E2773}">
      <dgm:prSet/>
      <dgm:spPr/>
      <dgm:t>
        <a:bodyPr/>
        <a:lstStyle/>
        <a:p>
          <a:endParaRPr lang="en-US"/>
        </a:p>
      </dgm:t>
    </dgm:pt>
    <dgm:pt modelId="{D293D4B9-939B-4DB0-A588-A53B403DA7D8}">
      <dgm:prSet/>
      <dgm:spPr/>
      <dgm:t>
        <a:bodyPr/>
        <a:lstStyle/>
        <a:p>
          <a:r>
            <a:rPr lang="en-US" b="1"/>
            <a:t>Feature Creation</a:t>
          </a:r>
          <a:endParaRPr lang="en-US"/>
        </a:p>
      </dgm:t>
    </dgm:pt>
    <dgm:pt modelId="{AA4859A8-FBCC-4D4A-99F3-E34720D52A19}" type="parTrans" cxnId="{2EADC349-688B-43A2-BE50-AFB30BC56F25}">
      <dgm:prSet/>
      <dgm:spPr/>
      <dgm:t>
        <a:bodyPr/>
        <a:lstStyle/>
        <a:p>
          <a:endParaRPr lang="en-US"/>
        </a:p>
      </dgm:t>
    </dgm:pt>
    <dgm:pt modelId="{793F4790-7F31-4E7B-B9B3-EB853152549B}" type="sibTrans" cxnId="{2EADC349-688B-43A2-BE50-AFB30BC56F25}">
      <dgm:prSet/>
      <dgm:spPr/>
      <dgm:t>
        <a:bodyPr/>
        <a:lstStyle/>
        <a:p>
          <a:endParaRPr lang="en-US"/>
        </a:p>
      </dgm:t>
    </dgm:pt>
    <dgm:pt modelId="{DB171655-67C3-49EC-B838-BF9783396021}">
      <dgm:prSet/>
      <dgm:spPr/>
      <dgm:t>
        <a:bodyPr/>
        <a:lstStyle/>
        <a:p>
          <a:r>
            <a:rPr lang="en-US"/>
            <a:t>Created New Feature: food_types</a:t>
          </a:r>
        </a:p>
      </dgm:t>
    </dgm:pt>
    <dgm:pt modelId="{2AA08AB9-CD47-4C6C-89AD-4EB0BF8D6071}" type="parTrans" cxnId="{A505F481-B56E-4AFA-8556-8B721A62125C}">
      <dgm:prSet/>
      <dgm:spPr/>
      <dgm:t>
        <a:bodyPr/>
        <a:lstStyle/>
        <a:p>
          <a:endParaRPr lang="en-US"/>
        </a:p>
      </dgm:t>
    </dgm:pt>
    <dgm:pt modelId="{96E8BA35-3CA7-4440-92B2-9EE524F28269}" type="sibTrans" cxnId="{A505F481-B56E-4AFA-8556-8B721A62125C}">
      <dgm:prSet/>
      <dgm:spPr/>
      <dgm:t>
        <a:bodyPr/>
        <a:lstStyle/>
        <a:p>
          <a:endParaRPr lang="en-US"/>
        </a:p>
      </dgm:t>
    </dgm:pt>
    <dgm:pt modelId="{A05D6CAB-75BB-409A-B6B9-4F4AF5E9A54E}">
      <dgm:prSet/>
      <dgm:spPr/>
      <dgm:t>
        <a:bodyPr/>
        <a:lstStyle/>
        <a:p>
          <a:r>
            <a:rPr lang="en-US" dirty="0"/>
            <a:t>Used </a:t>
          </a:r>
          <a:r>
            <a:rPr lang="en-US" dirty="0" err="1"/>
            <a:t>case_when</a:t>
          </a:r>
          <a:r>
            <a:rPr lang="en-US" dirty="0"/>
            <a:t> from </a:t>
          </a:r>
          <a:r>
            <a:rPr lang="en-US" dirty="0" err="1"/>
            <a:t>dplyr</a:t>
          </a:r>
          <a:r>
            <a:rPr lang="en-US" dirty="0"/>
            <a:t> package and </a:t>
          </a:r>
          <a:r>
            <a:rPr lang="en-US" dirty="0" err="1"/>
            <a:t>str_detect</a:t>
          </a:r>
          <a:r>
            <a:rPr lang="en-US" dirty="0"/>
            <a:t> from </a:t>
          </a:r>
          <a:r>
            <a:rPr lang="en-US" dirty="0" err="1"/>
            <a:t>stringr</a:t>
          </a:r>
          <a:r>
            <a:rPr lang="en-US" dirty="0"/>
            <a:t> package to extract text from categories field and put in new column called “</a:t>
          </a:r>
          <a:r>
            <a:rPr lang="en-US" dirty="0" err="1"/>
            <a:t>food_type</a:t>
          </a:r>
          <a:r>
            <a:rPr lang="en-US" dirty="0"/>
            <a:t>”</a:t>
          </a:r>
        </a:p>
      </dgm:t>
    </dgm:pt>
    <dgm:pt modelId="{C15FFB9E-A441-4355-B0D2-A0C97F644E11}" type="parTrans" cxnId="{7AB3DFFF-E4D0-4096-900A-4FB55DA2CC28}">
      <dgm:prSet/>
      <dgm:spPr/>
      <dgm:t>
        <a:bodyPr/>
        <a:lstStyle/>
        <a:p>
          <a:endParaRPr lang="en-US"/>
        </a:p>
      </dgm:t>
    </dgm:pt>
    <dgm:pt modelId="{C2599617-4347-4E41-8074-8068B7B79124}" type="sibTrans" cxnId="{7AB3DFFF-E4D0-4096-900A-4FB55DA2CC28}">
      <dgm:prSet/>
      <dgm:spPr/>
      <dgm:t>
        <a:bodyPr/>
        <a:lstStyle/>
        <a:p>
          <a:endParaRPr lang="en-US"/>
        </a:p>
      </dgm:t>
    </dgm:pt>
    <dgm:pt modelId="{6D464FA6-36A7-4117-8132-AA4F872EE44D}">
      <dgm:prSet/>
      <dgm:spPr/>
      <dgm:t>
        <a:bodyPr/>
        <a:lstStyle/>
        <a:p>
          <a:r>
            <a:rPr lang="en-US" dirty="0"/>
            <a:t>Since </a:t>
          </a:r>
          <a:r>
            <a:rPr lang="en-US" dirty="0" err="1"/>
            <a:t>case_when</a:t>
          </a:r>
          <a:r>
            <a:rPr lang="en-US" dirty="0"/>
            <a:t> pulls the first field it finds, I arranged </a:t>
          </a:r>
          <a:r>
            <a:rPr lang="en-US" dirty="0" err="1"/>
            <a:t>food_types</a:t>
          </a:r>
          <a:r>
            <a:rPr lang="en-US" dirty="0"/>
            <a:t> to extract in specific order with more detailed food types prior to wider categories, for example, Latin American food before Mexican.</a:t>
          </a:r>
        </a:p>
      </dgm:t>
    </dgm:pt>
    <dgm:pt modelId="{D1AC6E55-D307-4026-BAA7-5B76E57E96BA}" type="parTrans" cxnId="{CB5AF4E2-5C65-41C1-B883-D456B2564F56}">
      <dgm:prSet/>
      <dgm:spPr/>
      <dgm:t>
        <a:bodyPr/>
        <a:lstStyle/>
        <a:p>
          <a:endParaRPr lang="en-US"/>
        </a:p>
      </dgm:t>
    </dgm:pt>
    <dgm:pt modelId="{350BE16D-8C67-492E-9B2C-9C898EE9300F}" type="sibTrans" cxnId="{CB5AF4E2-5C65-41C1-B883-D456B2564F56}">
      <dgm:prSet/>
      <dgm:spPr/>
      <dgm:t>
        <a:bodyPr/>
        <a:lstStyle/>
        <a:p>
          <a:endParaRPr lang="en-US"/>
        </a:p>
      </dgm:t>
    </dgm:pt>
    <dgm:pt modelId="{436044D7-9174-4039-B169-18CBFF82BE2B}" type="pres">
      <dgm:prSet presAssocID="{2ACDE892-B502-4E78-9391-6D50EC9F1359}" presName="Name0" presStyleCnt="0">
        <dgm:presLayoutVars>
          <dgm:dir/>
          <dgm:animLvl val="lvl"/>
          <dgm:resizeHandles val="exact"/>
        </dgm:presLayoutVars>
      </dgm:prSet>
      <dgm:spPr/>
    </dgm:pt>
    <dgm:pt modelId="{113870C4-4D35-4080-AA4B-B0392E6A8D42}" type="pres">
      <dgm:prSet presAssocID="{4E5EBDD2-12F3-457F-89A1-D650CE79FC01}" presName="composite" presStyleCnt="0"/>
      <dgm:spPr/>
    </dgm:pt>
    <dgm:pt modelId="{785CF729-8693-4DBF-9D03-DA706DA2AB58}" type="pres">
      <dgm:prSet presAssocID="{4E5EBDD2-12F3-457F-89A1-D650CE79FC0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A7509BF-AF59-4795-B96B-9330C9850BF0}" type="pres">
      <dgm:prSet presAssocID="{4E5EBDD2-12F3-457F-89A1-D650CE79FC01}" presName="desTx" presStyleLbl="alignAccFollowNode1" presStyleIdx="0" presStyleCnt="2">
        <dgm:presLayoutVars>
          <dgm:bulletEnabled val="1"/>
        </dgm:presLayoutVars>
      </dgm:prSet>
      <dgm:spPr/>
    </dgm:pt>
    <dgm:pt modelId="{7811EB64-738E-4BB2-B78E-4E9458162B53}" type="pres">
      <dgm:prSet presAssocID="{6EB1BB52-8A29-4D8C-8268-C22B5758E566}" presName="space" presStyleCnt="0"/>
      <dgm:spPr/>
    </dgm:pt>
    <dgm:pt modelId="{814CBDFA-33AC-40EB-B3A1-30CDE0E26DCD}" type="pres">
      <dgm:prSet presAssocID="{D293D4B9-939B-4DB0-A588-A53B403DA7D8}" presName="composite" presStyleCnt="0"/>
      <dgm:spPr/>
    </dgm:pt>
    <dgm:pt modelId="{A0037CDA-FB9D-465F-AAF6-335C7C051432}" type="pres">
      <dgm:prSet presAssocID="{D293D4B9-939B-4DB0-A588-A53B403DA7D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20A2664-9B3E-4543-8D95-D212DCCB2353}" type="pres">
      <dgm:prSet presAssocID="{D293D4B9-939B-4DB0-A588-A53B403DA7D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5613111-F65C-4E4A-90B3-E1CC64969DC3}" type="presOf" srcId="{D293D4B9-939B-4DB0-A588-A53B403DA7D8}" destId="{A0037CDA-FB9D-465F-AAF6-335C7C051432}" srcOrd="0" destOrd="0" presId="urn:microsoft.com/office/officeart/2005/8/layout/hList1"/>
    <dgm:cxn modelId="{577F3415-759D-4836-B196-7D01ACCEAD7C}" srcId="{B32A2946-6F50-416E-8B56-F9CB12684AF0}" destId="{8A9B0FF6-4880-4485-932C-205225C9F4EC}" srcOrd="1" destOrd="0" parTransId="{FEFD9185-1AF9-45B3-8AD9-B40C8026BB7C}" sibTransId="{470F0E9A-D641-45C1-8896-D88EE65B5C9C}"/>
    <dgm:cxn modelId="{0845E81D-46EC-45FC-BB54-9C32C1BCF1E1}" srcId="{B32A2946-6F50-416E-8B56-F9CB12684AF0}" destId="{A682E233-F87B-4F18-AC1D-6282416B9E16}" srcOrd="3" destOrd="0" parTransId="{0CAFD34A-BE00-4E98-8B85-05284C4EB75C}" sibTransId="{A5437721-216A-4B53-9586-31ABDA634D95}"/>
    <dgm:cxn modelId="{6D63AD31-9CD4-4E23-9F7D-8FB86ADA1345}" type="presOf" srcId="{88BFACC0-0A4E-46E1-8144-58D8F7D8ADEC}" destId="{1A7509BF-AF59-4795-B96B-9330C9850BF0}" srcOrd="0" destOrd="6" presId="urn:microsoft.com/office/officeart/2005/8/layout/hList1"/>
    <dgm:cxn modelId="{CE36763C-9574-4DCA-8465-506A226E2773}" srcId="{4E5EBDD2-12F3-457F-89A1-D650CE79FC01}" destId="{88BFACC0-0A4E-46E1-8144-58D8F7D8ADEC}" srcOrd="1" destOrd="0" parTransId="{8BF86205-1657-41C1-BCE8-78BF42147212}" sibTransId="{A0695A28-B1FD-402F-89E5-AE8FE45C9355}"/>
    <dgm:cxn modelId="{A38F575F-CF20-4B5B-BD3B-467B732A4D15}" type="presOf" srcId="{B32A2946-6F50-416E-8B56-F9CB12684AF0}" destId="{1A7509BF-AF59-4795-B96B-9330C9850BF0}" srcOrd="0" destOrd="0" presId="urn:microsoft.com/office/officeart/2005/8/layout/hList1"/>
    <dgm:cxn modelId="{C26CC866-C098-42AA-A20C-49FE71E0B896}" type="presOf" srcId="{4B7025B2-7654-45C0-8F53-4FD1DC25FB39}" destId="{1A7509BF-AF59-4795-B96B-9330C9850BF0}" srcOrd="0" destOrd="3" presId="urn:microsoft.com/office/officeart/2005/8/layout/hList1"/>
    <dgm:cxn modelId="{00D78069-7C63-4E21-A6A0-9565B3CCFC97}" type="presOf" srcId="{DB171655-67C3-49EC-B838-BF9783396021}" destId="{920A2664-9B3E-4543-8D95-D212DCCB2353}" srcOrd="0" destOrd="0" presId="urn:microsoft.com/office/officeart/2005/8/layout/hList1"/>
    <dgm:cxn modelId="{2EADC349-688B-43A2-BE50-AFB30BC56F25}" srcId="{2ACDE892-B502-4E78-9391-6D50EC9F1359}" destId="{D293D4B9-939B-4DB0-A588-A53B403DA7D8}" srcOrd="1" destOrd="0" parTransId="{AA4859A8-FBCC-4D4A-99F3-E34720D52A19}" sibTransId="{793F4790-7F31-4E7B-B9B3-EB853152549B}"/>
    <dgm:cxn modelId="{2B54AA6A-0C04-4923-A1E1-F2ABF3144CF5}" type="presOf" srcId="{A682E233-F87B-4F18-AC1D-6282416B9E16}" destId="{1A7509BF-AF59-4795-B96B-9330C9850BF0}" srcOrd="0" destOrd="4" presId="urn:microsoft.com/office/officeart/2005/8/layout/hList1"/>
    <dgm:cxn modelId="{0CC0394B-BF91-444D-B6D0-882FF811608C}" srcId="{B32A2946-6F50-416E-8B56-F9CB12684AF0}" destId="{62F7B7FF-A721-49DF-8534-D4EA0D8288DA}" srcOrd="4" destOrd="0" parTransId="{AFBEF09B-035B-429A-919D-394EDB68A9FE}" sibTransId="{F0A47C21-180D-42DD-A4B0-06D73BE67789}"/>
    <dgm:cxn modelId="{DA62D84B-94F9-4193-8D7B-7BDA720E5615}" srcId="{2ACDE892-B502-4E78-9391-6D50EC9F1359}" destId="{4E5EBDD2-12F3-457F-89A1-D650CE79FC01}" srcOrd="0" destOrd="0" parTransId="{6A7AE037-EA83-46B5-A270-AC3209843E66}" sibTransId="{6EB1BB52-8A29-4D8C-8268-C22B5758E566}"/>
    <dgm:cxn modelId="{896CE558-2227-40E8-8628-B700A9F9BA66}" type="presOf" srcId="{62F7B7FF-A721-49DF-8534-D4EA0D8288DA}" destId="{1A7509BF-AF59-4795-B96B-9330C9850BF0}" srcOrd="0" destOrd="5" presId="urn:microsoft.com/office/officeart/2005/8/layout/hList1"/>
    <dgm:cxn modelId="{A505F481-B56E-4AFA-8556-8B721A62125C}" srcId="{D293D4B9-939B-4DB0-A588-A53B403DA7D8}" destId="{DB171655-67C3-49EC-B838-BF9783396021}" srcOrd="0" destOrd="0" parTransId="{2AA08AB9-CD47-4C6C-89AD-4EB0BF8D6071}" sibTransId="{96E8BA35-3CA7-4440-92B2-9EE524F28269}"/>
    <dgm:cxn modelId="{43782D85-DBEF-4C97-BB36-D013C78C7633}" type="presOf" srcId="{A05D6CAB-75BB-409A-B6B9-4F4AF5E9A54E}" destId="{920A2664-9B3E-4543-8D95-D212DCCB2353}" srcOrd="0" destOrd="1" presId="urn:microsoft.com/office/officeart/2005/8/layout/hList1"/>
    <dgm:cxn modelId="{CDFB8C96-077D-4A9D-9563-F4FD1702CF5D}" srcId="{B32A2946-6F50-416E-8B56-F9CB12684AF0}" destId="{4B7025B2-7654-45C0-8F53-4FD1DC25FB39}" srcOrd="2" destOrd="0" parTransId="{58EC3D07-28A6-43B9-9AB0-58F28F8EF7A6}" sibTransId="{A5C09651-9914-43C7-8CBB-A8AC070282D3}"/>
    <dgm:cxn modelId="{F171EE9D-5689-47F9-BA0C-59E8193CF51B}" type="presOf" srcId="{526C154F-300A-49A3-B79F-AE7331AFB6F2}" destId="{1A7509BF-AF59-4795-B96B-9330C9850BF0}" srcOrd="0" destOrd="1" presId="urn:microsoft.com/office/officeart/2005/8/layout/hList1"/>
    <dgm:cxn modelId="{A02F89B1-BE48-4AB2-9FF1-4A14E4C0890A}" srcId="{B32A2946-6F50-416E-8B56-F9CB12684AF0}" destId="{526C154F-300A-49A3-B79F-AE7331AFB6F2}" srcOrd="0" destOrd="0" parTransId="{3D00AC85-EFEF-439A-BB11-D0F7EC4BF29F}" sibTransId="{5827DF7E-3179-497E-A388-06D73F910D3E}"/>
    <dgm:cxn modelId="{5342F2C6-F6A6-4BC4-BDB4-3C25E2FE2072}" srcId="{4E5EBDD2-12F3-457F-89A1-D650CE79FC01}" destId="{B32A2946-6F50-416E-8B56-F9CB12684AF0}" srcOrd="0" destOrd="0" parTransId="{068E0ED4-8A34-4501-83B9-F2BB921597E0}" sibTransId="{DCAC8187-0902-4F1B-9957-EB8D8F0F0FD9}"/>
    <dgm:cxn modelId="{70C9F3D1-7204-46FC-89C3-6BD31AD60930}" type="presOf" srcId="{6D464FA6-36A7-4117-8132-AA4F872EE44D}" destId="{920A2664-9B3E-4543-8D95-D212DCCB2353}" srcOrd="0" destOrd="2" presId="urn:microsoft.com/office/officeart/2005/8/layout/hList1"/>
    <dgm:cxn modelId="{DB5AB3D7-D5A3-49C3-821D-D5F4CF1FAE27}" type="presOf" srcId="{8A9B0FF6-4880-4485-932C-205225C9F4EC}" destId="{1A7509BF-AF59-4795-B96B-9330C9850BF0}" srcOrd="0" destOrd="2" presId="urn:microsoft.com/office/officeart/2005/8/layout/hList1"/>
    <dgm:cxn modelId="{CB5AF4E2-5C65-41C1-B883-D456B2564F56}" srcId="{DB171655-67C3-49EC-B838-BF9783396021}" destId="{6D464FA6-36A7-4117-8132-AA4F872EE44D}" srcOrd="1" destOrd="0" parTransId="{D1AC6E55-D307-4026-BAA7-5B76E57E96BA}" sibTransId="{350BE16D-8C67-492E-9B2C-9C898EE9300F}"/>
    <dgm:cxn modelId="{18E3B3F9-3CBF-4B87-BBD4-373DFB79649D}" type="presOf" srcId="{4E5EBDD2-12F3-457F-89A1-D650CE79FC01}" destId="{785CF729-8693-4DBF-9D03-DA706DA2AB58}" srcOrd="0" destOrd="0" presId="urn:microsoft.com/office/officeart/2005/8/layout/hList1"/>
    <dgm:cxn modelId="{870B0CFF-E60E-423F-8DAD-BCB4C5C247EA}" type="presOf" srcId="{2ACDE892-B502-4E78-9391-6D50EC9F1359}" destId="{436044D7-9174-4039-B169-18CBFF82BE2B}" srcOrd="0" destOrd="0" presId="urn:microsoft.com/office/officeart/2005/8/layout/hList1"/>
    <dgm:cxn modelId="{7AB3DFFF-E4D0-4096-900A-4FB55DA2CC28}" srcId="{DB171655-67C3-49EC-B838-BF9783396021}" destId="{A05D6CAB-75BB-409A-B6B9-4F4AF5E9A54E}" srcOrd="0" destOrd="0" parTransId="{C15FFB9E-A441-4355-B0D2-A0C97F644E11}" sibTransId="{C2599617-4347-4E41-8074-8068B7B79124}"/>
    <dgm:cxn modelId="{2A49DA0A-2F53-454B-8B89-643A4A654EB5}" type="presParOf" srcId="{436044D7-9174-4039-B169-18CBFF82BE2B}" destId="{113870C4-4D35-4080-AA4B-B0392E6A8D42}" srcOrd="0" destOrd="0" presId="urn:microsoft.com/office/officeart/2005/8/layout/hList1"/>
    <dgm:cxn modelId="{8E58086C-04DD-462C-AE18-3A04BF735768}" type="presParOf" srcId="{113870C4-4D35-4080-AA4B-B0392E6A8D42}" destId="{785CF729-8693-4DBF-9D03-DA706DA2AB58}" srcOrd="0" destOrd="0" presId="urn:microsoft.com/office/officeart/2005/8/layout/hList1"/>
    <dgm:cxn modelId="{3D6734D7-4833-4C25-A746-89B234F88838}" type="presParOf" srcId="{113870C4-4D35-4080-AA4B-B0392E6A8D42}" destId="{1A7509BF-AF59-4795-B96B-9330C9850BF0}" srcOrd="1" destOrd="0" presId="urn:microsoft.com/office/officeart/2005/8/layout/hList1"/>
    <dgm:cxn modelId="{B5F334BC-B669-4646-BB26-657EDAF3D07B}" type="presParOf" srcId="{436044D7-9174-4039-B169-18CBFF82BE2B}" destId="{7811EB64-738E-4BB2-B78E-4E9458162B53}" srcOrd="1" destOrd="0" presId="urn:microsoft.com/office/officeart/2005/8/layout/hList1"/>
    <dgm:cxn modelId="{359BC9EA-B0A6-4C78-8EDD-912882423793}" type="presParOf" srcId="{436044D7-9174-4039-B169-18CBFF82BE2B}" destId="{814CBDFA-33AC-40EB-B3A1-30CDE0E26DCD}" srcOrd="2" destOrd="0" presId="urn:microsoft.com/office/officeart/2005/8/layout/hList1"/>
    <dgm:cxn modelId="{9C1CE4C9-601C-4E0B-BD3A-DE406F0483A1}" type="presParOf" srcId="{814CBDFA-33AC-40EB-B3A1-30CDE0E26DCD}" destId="{A0037CDA-FB9D-465F-AAF6-335C7C051432}" srcOrd="0" destOrd="0" presId="urn:microsoft.com/office/officeart/2005/8/layout/hList1"/>
    <dgm:cxn modelId="{DBCB4FBF-7664-4D87-9C73-F5BA75A9C1FF}" type="presParOf" srcId="{814CBDFA-33AC-40EB-B3A1-30CDE0E26DCD}" destId="{920A2664-9B3E-4543-8D95-D212DCCB23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F71EC9-54F3-497D-83CA-4D0ED7CFE29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564EE0-DF29-4633-BF66-0FEF5EEF926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Tuned Hyperparameters:</a:t>
          </a:r>
        </a:p>
      </dgm:t>
    </dgm:pt>
    <dgm:pt modelId="{78E8B794-068A-424D-B027-D60BE8AF6330}" type="parTrans" cxnId="{E7717088-19DC-4130-9B24-BE209148E75B}">
      <dgm:prSet/>
      <dgm:spPr/>
      <dgm:t>
        <a:bodyPr/>
        <a:lstStyle/>
        <a:p>
          <a:endParaRPr lang="en-US"/>
        </a:p>
      </dgm:t>
    </dgm:pt>
    <dgm:pt modelId="{6BE724AA-0934-4C47-8F4F-D756A34C46F6}" type="sibTrans" cxnId="{E7717088-19DC-4130-9B24-BE209148E75B}">
      <dgm:prSet/>
      <dgm:spPr/>
      <dgm:t>
        <a:bodyPr/>
        <a:lstStyle/>
        <a:p>
          <a:endParaRPr lang="en-US"/>
        </a:p>
      </dgm:t>
    </dgm:pt>
    <dgm:pt modelId="{79790025-713F-435C-B88F-3E0FD33EEB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Model: ranger (Random Forest)</a:t>
          </a:r>
        </a:p>
      </dgm:t>
    </dgm:pt>
    <dgm:pt modelId="{6B9EE6A8-0E76-409D-9C6D-4C05A982AD66}" type="parTrans" cxnId="{E30E7C17-C500-49FF-888E-353991B6E673}">
      <dgm:prSet/>
      <dgm:spPr/>
      <dgm:t>
        <a:bodyPr/>
        <a:lstStyle/>
        <a:p>
          <a:endParaRPr lang="en-US"/>
        </a:p>
      </dgm:t>
    </dgm:pt>
    <dgm:pt modelId="{C95FEFD6-F2DC-47C0-B6A4-892713648747}" type="sibTrans" cxnId="{E30E7C17-C500-49FF-888E-353991B6E673}">
      <dgm:prSet/>
      <dgm:spPr/>
      <dgm:t>
        <a:bodyPr/>
        <a:lstStyle/>
        <a:p>
          <a:endParaRPr lang="en-US"/>
        </a:p>
      </dgm:t>
    </dgm:pt>
    <dgm:pt modelId="{5E99D5AD-05B1-4B5F-A045-CF726DA1B2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mtry</a:t>
          </a:r>
          <a:r>
            <a:rPr lang="en-US" sz="1400" dirty="0"/>
            <a:t>: 2</a:t>
          </a:r>
        </a:p>
        <a:p>
          <a:pPr>
            <a:lnSpc>
              <a:spcPct val="100000"/>
            </a:lnSpc>
          </a:pPr>
          <a:r>
            <a:rPr lang="en-US" sz="1400" dirty="0" err="1"/>
            <a:t>min_node_size</a:t>
          </a:r>
          <a:r>
            <a:rPr lang="en-US" sz="1400" dirty="0"/>
            <a:t>: 1</a:t>
          </a:r>
        </a:p>
        <a:p>
          <a:pPr>
            <a:lnSpc>
              <a:spcPct val="100000"/>
            </a:lnSpc>
          </a:pPr>
          <a:r>
            <a:rPr lang="en-US" sz="1400" dirty="0" err="1"/>
            <a:t>Splitrule</a:t>
          </a:r>
          <a:r>
            <a:rPr lang="en-US" sz="1400" dirty="0"/>
            <a:t>: </a:t>
          </a:r>
          <a:r>
            <a:rPr lang="en-US" sz="1400" dirty="0" err="1"/>
            <a:t>gini</a:t>
          </a:r>
          <a:endParaRPr lang="en-US" sz="1400" dirty="0"/>
        </a:p>
        <a:p>
          <a:pPr>
            <a:lnSpc>
              <a:spcPct val="100000"/>
            </a:lnSpc>
          </a:pPr>
          <a:r>
            <a:rPr lang="en-US" sz="1400" dirty="0"/>
            <a:t>Missing Values: KNN Imputation</a:t>
          </a:r>
        </a:p>
        <a:p>
          <a:pPr>
            <a:lnSpc>
              <a:spcPct val="100000"/>
            </a:lnSpc>
          </a:pPr>
          <a:r>
            <a:rPr lang="en-US" sz="1400" dirty="0"/>
            <a:t>Validation: 5-fold cross validation</a:t>
          </a:r>
        </a:p>
      </dgm:t>
    </dgm:pt>
    <dgm:pt modelId="{FCF4CB99-6466-40A7-BB55-30490D4CE408}" type="parTrans" cxnId="{80DEEE6B-2EA5-4A03-AD1F-4DB29F04D4BC}">
      <dgm:prSet/>
      <dgm:spPr/>
      <dgm:t>
        <a:bodyPr/>
        <a:lstStyle/>
        <a:p>
          <a:endParaRPr lang="en-US"/>
        </a:p>
      </dgm:t>
    </dgm:pt>
    <dgm:pt modelId="{C705565A-DFB0-4466-8E2B-BF554DCBFC51}" type="sibTrans" cxnId="{80DEEE6B-2EA5-4A03-AD1F-4DB29F04D4BC}">
      <dgm:prSet/>
      <dgm:spPr/>
      <dgm:t>
        <a:bodyPr/>
        <a:lstStyle/>
        <a:p>
          <a:endParaRPr lang="en-US"/>
        </a:p>
      </dgm:t>
    </dgm:pt>
    <dgm:pt modelId="{30469DCE-A8B3-4121-9442-B1ACFE41DA97}">
      <dgm:prSet/>
      <dgm:spPr/>
      <dgm:t>
        <a:bodyPr/>
        <a:lstStyle/>
        <a:p>
          <a:pPr>
            <a:lnSpc>
              <a:spcPct val="100000"/>
            </a:lnSpc>
          </a:pPr>
          <a:endParaRPr lang="en-US" sz="1700"/>
        </a:p>
      </dgm:t>
    </dgm:pt>
    <dgm:pt modelId="{2C71FB4C-1638-4293-A818-ED19F55829AE}" type="parTrans" cxnId="{96CB12DA-9890-4E66-B913-6136F3FB47DE}">
      <dgm:prSet/>
      <dgm:spPr/>
      <dgm:t>
        <a:bodyPr/>
        <a:lstStyle/>
        <a:p>
          <a:endParaRPr lang="en-US"/>
        </a:p>
      </dgm:t>
    </dgm:pt>
    <dgm:pt modelId="{56721488-F8CD-4436-BB3C-D90F19105724}" type="sibTrans" cxnId="{96CB12DA-9890-4E66-B913-6136F3FB47DE}">
      <dgm:prSet/>
      <dgm:spPr/>
      <dgm:t>
        <a:bodyPr/>
        <a:lstStyle/>
        <a:p>
          <a:endParaRPr lang="en-US"/>
        </a:p>
      </dgm:t>
    </dgm:pt>
    <dgm:pt modelId="{1745F7F3-6328-49BB-AAE3-C1C82740964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Final</a:t>
          </a:r>
          <a:r>
            <a:rPr lang="en-US" sz="1600" dirty="0"/>
            <a:t> Model:</a:t>
          </a:r>
        </a:p>
        <a:p>
          <a:pPr>
            <a:lnSpc>
              <a:spcPct val="100000"/>
            </a:lnSpc>
            <a:defRPr b="1"/>
          </a:pPr>
          <a:endParaRPr lang="en-US" sz="1400" dirty="0"/>
        </a:p>
        <a:p>
          <a:pPr>
            <a:lnSpc>
              <a:spcPct val="100000"/>
            </a:lnSpc>
            <a:defRPr b="1"/>
          </a:pPr>
          <a:r>
            <a:rPr lang="en-US" sz="1400" b="1" dirty="0"/>
            <a:t>Train accuracy: 0.3612</a:t>
          </a:r>
        </a:p>
        <a:p>
          <a:pPr>
            <a:lnSpc>
              <a:spcPct val="100000"/>
            </a:lnSpc>
            <a:defRPr b="1"/>
          </a:pPr>
          <a:r>
            <a:rPr lang="en-US" sz="1400" b="1" dirty="0"/>
            <a:t>Test accuracy: 0.3695</a:t>
          </a:r>
        </a:p>
      </dgm:t>
    </dgm:pt>
    <dgm:pt modelId="{02AB2584-4D01-474B-AEBF-07BD83B63115}" type="parTrans" cxnId="{23BE7BD9-C091-44EA-BF2E-2680B95C7D9D}">
      <dgm:prSet/>
      <dgm:spPr/>
      <dgm:t>
        <a:bodyPr/>
        <a:lstStyle/>
        <a:p>
          <a:endParaRPr lang="en-US"/>
        </a:p>
      </dgm:t>
    </dgm:pt>
    <dgm:pt modelId="{DDE5046F-AE8B-48C2-9BFF-B1474424CA28}" type="sibTrans" cxnId="{23BE7BD9-C091-44EA-BF2E-2680B95C7D9D}">
      <dgm:prSet/>
      <dgm:spPr/>
      <dgm:t>
        <a:bodyPr/>
        <a:lstStyle/>
        <a:p>
          <a:endParaRPr lang="en-US"/>
        </a:p>
      </dgm:t>
    </dgm:pt>
    <dgm:pt modelId="{B5F2467C-E222-43A0-B40A-D3E4CADC49F1}" type="pres">
      <dgm:prSet presAssocID="{93F71EC9-54F3-497D-83CA-4D0ED7CFE292}" presName="root" presStyleCnt="0">
        <dgm:presLayoutVars>
          <dgm:dir/>
          <dgm:resizeHandles val="exact"/>
        </dgm:presLayoutVars>
      </dgm:prSet>
      <dgm:spPr/>
    </dgm:pt>
    <dgm:pt modelId="{0461DB77-885E-4703-849D-B0FA4FB05595}" type="pres">
      <dgm:prSet presAssocID="{CA564EE0-DF29-4633-BF66-0FEF5EEF9263}" presName="compNode" presStyleCnt="0"/>
      <dgm:spPr/>
    </dgm:pt>
    <dgm:pt modelId="{A4F382B6-CCA6-46D2-95F4-1FA6C3DD7743}" type="pres">
      <dgm:prSet presAssocID="{CA564EE0-DF29-4633-BF66-0FEF5EEF926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9630DD9A-A750-4D1D-A734-95B8928A5575}" type="pres">
      <dgm:prSet presAssocID="{CA564EE0-DF29-4633-BF66-0FEF5EEF9263}" presName="iconSpace" presStyleCnt="0"/>
      <dgm:spPr/>
    </dgm:pt>
    <dgm:pt modelId="{B82BC94E-194E-4345-8277-06EEBFF314AC}" type="pres">
      <dgm:prSet presAssocID="{CA564EE0-DF29-4633-BF66-0FEF5EEF9263}" presName="parTx" presStyleLbl="revTx" presStyleIdx="0" presStyleCnt="4">
        <dgm:presLayoutVars>
          <dgm:chMax val="0"/>
          <dgm:chPref val="0"/>
        </dgm:presLayoutVars>
      </dgm:prSet>
      <dgm:spPr/>
    </dgm:pt>
    <dgm:pt modelId="{0DBB4266-2E2C-4702-9765-0013576B21D2}" type="pres">
      <dgm:prSet presAssocID="{CA564EE0-DF29-4633-BF66-0FEF5EEF9263}" presName="txSpace" presStyleCnt="0"/>
      <dgm:spPr/>
    </dgm:pt>
    <dgm:pt modelId="{7B8E07AC-F644-4170-9EC6-E9DD57CEB932}" type="pres">
      <dgm:prSet presAssocID="{CA564EE0-DF29-4633-BF66-0FEF5EEF9263}" presName="desTx" presStyleLbl="revTx" presStyleIdx="1" presStyleCnt="4">
        <dgm:presLayoutVars/>
      </dgm:prSet>
      <dgm:spPr/>
    </dgm:pt>
    <dgm:pt modelId="{8D6A9A87-B211-4BC4-907D-34291FF83860}" type="pres">
      <dgm:prSet presAssocID="{6BE724AA-0934-4C47-8F4F-D756A34C46F6}" presName="sibTrans" presStyleCnt="0"/>
      <dgm:spPr/>
    </dgm:pt>
    <dgm:pt modelId="{04F46786-5951-430F-B1AB-EC043BCB8AF9}" type="pres">
      <dgm:prSet presAssocID="{1745F7F3-6328-49BB-AAE3-C1C827409642}" presName="compNode" presStyleCnt="0"/>
      <dgm:spPr/>
    </dgm:pt>
    <dgm:pt modelId="{0EAEA0EA-554F-496A-B603-6ADBA66E7CF4}" type="pres">
      <dgm:prSet presAssocID="{1745F7F3-6328-49BB-AAE3-C1C82740964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D1DC50C-4D1A-4C33-AC2A-FE0D7F3CE513}" type="pres">
      <dgm:prSet presAssocID="{1745F7F3-6328-49BB-AAE3-C1C827409642}" presName="iconSpace" presStyleCnt="0"/>
      <dgm:spPr/>
    </dgm:pt>
    <dgm:pt modelId="{7DEFE96E-E32C-45FF-8734-F0E0AB55E0DF}" type="pres">
      <dgm:prSet presAssocID="{1745F7F3-6328-49BB-AAE3-C1C827409642}" presName="parTx" presStyleLbl="revTx" presStyleIdx="2" presStyleCnt="4">
        <dgm:presLayoutVars>
          <dgm:chMax val="0"/>
          <dgm:chPref val="0"/>
        </dgm:presLayoutVars>
      </dgm:prSet>
      <dgm:spPr/>
    </dgm:pt>
    <dgm:pt modelId="{7EAEF6B3-22B1-43B6-AFB3-BAE910AA36AF}" type="pres">
      <dgm:prSet presAssocID="{1745F7F3-6328-49BB-AAE3-C1C827409642}" presName="txSpace" presStyleCnt="0"/>
      <dgm:spPr/>
    </dgm:pt>
    <dgm:pt modelId="{8660712B-D975-45FA-98B0-EC59AA4A8B11}" type="pres">
      <dgm:prSet presAssocID="{1745F7F3-6328-49BB-AAE3-C1C827409642}" presName="desTx" presStyleLbl="revTx" presStyleIdx="3" presStyleCnt="4">
        <dgm:presLayoutVars/>
      </dgm:prSet>
      <dgm:spPr/>
    </dgm:pt>
  </dgm:ptLst>
  <dgm:cxnLst>
    <dgm:cxn modelId="{A7C5F103-CAE4-48E0-BD25-B9CD93573A6A}" type="presOf" srcId="{CA564EE0-DF29-4633-BF66-0FEF5EEF9263}" destId="{B82BC94E-194E-4345-8277-06EEBFF314AC}" srcOrd="0" destOrd="0" presId="urn:microsoft.com/office/officeart/2018/5/layout/CenteredIconLabelDescriptionList"/>
    <dgm:cxn modelId="{E30E7C17-C500-49FF-888E-353991B6E673}" srcId="{CA564EE0-DF29-4633-BF66-0FEF5EEF9263}" destId="{79790025-713F-435C-B88F-3E0FD33EEB82}" srcOrd="0" destOrd="0" parTransId="{6B9EE6A8-0E76-409D-9C6D-4C05A982AD66}" sibTransId="{C95FEFD6-F2DC-47C0-B6A4-892713648747}"/>
    <dgm:cxn modelId="{CE95861B-9509-40D4-B75A-475A536D3DCB}" type="presOf" srcId="{30469DCE-A8B3-4121-9442-B1ACFE41DA97}" destId="{7B8E07AC-F644-4170-9EC6-E9DD57CEB932}" srcOrd="0" destOrd="2" presId="urn:microsoft.com/office/officeart/2018/5/layout/CenteredIconLabelDescriptionList"/>
    <dgm:cxn modelId="{E2469024-8BB5-4530-8DE8-E80752E4774A}" type="presOf" srcId="{79790025-713F-435C-B88F-3E0FD33EEB82}" destId="{7B8E07AC-F644-4170-9EC6-E9DD57CEB932}" srcOrd="0" destOrd="0" presId="urn:microsoft.com/office/officeart/2018/5/layout/CenteredIconLabelDescriptionList"/>
    <dgm:cxn modelId="{80DEEE6B-2EA5-4A03-AD1F-4DB29F04D4BC}" srcId="{CA564EE0-DF29-4633-BF66-0FEF5EEF9263}" destId="{5E99D5AD-05B1-4B5F-A045-CF726DA1B2A3}" srcOrd="1" destOrd="0" parTransId="{FCF4CB99-6466-40A7-BB55-30490D4CE408}" sibTransId="{C705565A-DFB0-4466-8E2B-BF554DCBFC51}"/>
    <dgm:cxn modelId="{B667A383-CB0C-4D81-AAD2-5DB150DEB633}" type="presOf" srcId="{1745F7F3-6328-49BB-AAE3-C1C827409642}" destId="{7DEFE96E-E32C-45FF-8734-F0E0AB55E0DF}" srcOrd="0" destOrd="0" presId="urn:microsoft.com/office/officeart/2018/5/layout/CenteredIconLabelDescriptionList"/>
    <dgm:cxn modelId="{D3BDE086-3144-4686-9E06-BC4B0FB3E40C}" type="presOf" srcId="{5E99D5AD-05B1-4B5F-A045-CF726DA1B2A3}" destId="{7B8E07AC-F644-4170-9EC6-E9DD57CEB932}" srcOrd="0" destOrd="1" presId="urn:microsoft.com/office/officeart/2018/5/layout/CenteredIconLabelDescriptionList"/>
    <dgm:cxn modelId="{E7717088-19DC-4130-9B24-BE209148E75B}" srcId="{93F71EC9-54F3-497D-83CA-4D0ED7CFE292}" destId="{CA564EE0-DF29-4633-BF66-0FEF5EEF9263}" srcOrd="0" destOrd="0" parTransId="{78E8B794-068A-424D-B027-D60BE8AF6330}" sibTransId="{6BE724AA-0934-4C47-8F4F-D756A34C46F6}"/>
    <dgm:cxn modelId="{ACE06BC6-6524-4415-A716-86137D3644E7}" type="presOf" srcId="{93F71EC9-54F3-497D-83CA-4D0ED7CFE292}" destId="{B5F2467C-E222-43A0-B40A-D3E4CADC49F1}" srcOrd="0" destOrd="0" presId="urn:microsoft.com/office/officeart/2018/5/layout/CenteredIconLabelDescriptionList"/>
    <dgm:cxn modelId="{23BE7BD9-C091-44EA-BF2E-2680B95C7D9D}" srcId="{93F71EC9-54F3-497D-83CA-4D0ED7CFE292}" destId="{1745F7F3-6328-49BB-AAE3-C1C827409642}" srcOrd="1" destOrd="0" parTransId="{02AB2584-4D01-474B-AEBF-07BD83B63115}" sibTransId="{DDE5046F-AE8B-48C2-9BFF-B1474424CA28}"/>
    <dgm:cxn modelId="{96CB12DA-9890-4E66-B913-6136F3FB47DE}" srcId="{CA564EE0-DF29-4633-BF66-0FEF5EEF9263}" destId="{30469DCE-A8B3-4121-9442-B1ACFE41DA97}" srcOrd="2" destOrd="0" parTransId="{2C71FB4C-1638-4293-A818-ED19F55829AE}" sibTransId="{56721488-F8CD-4436-BB3C-D90F19105724}"/>
    <dgm:cxn modelId="{7FFA2447-12F6-40DE-AED5-C097BB3F3144}" type="presParOf" srcId="{B5F2467C-E222-43A0-B40A-D3E4CADC49F1}" destId="{0461DB77-885E-4703-849D-B0FA4FB05595}" srcOrd="0" destOrd="0" presId="urn:microsoft.com/office/officeart/2018/5/layout/CenteredIconLabelDescriptionList"/>
    <dgm:cxn modelId="{DD0188BE-4218-4FBD-9593-1D044B3F09EC}" type="presParOf" srcId="{0461DB77-885E-4703-849D-B0FA4FB05595}" destId="{A4F382B6-CCA6-46D2-95F4-1FA6C3DD7743}" srcOrd="0" destOrd="0" presId="urn:microsoft.com/office/officeart/2018/5/layout/CenteredIconLabelDescriptionList"/>
    <dgm:cxn modelId="{A03A0EF5-6523-4FB4-894E-40F83A2DF5B2}" type="presParOf" srcId="{0461DB77-885E-4703-849D-B0FA4FB05595}" destId="{9630DD9A-A750-4D1D-A734-95B8928A5575}" srcOrd="1" destOrd="0" presId="urn:microsoft.com/office/officeart/2018/5/layout/CenteredIconLabelDescriptionList"/>
    <dgm:cxn modelId="{D77DE2EC-8D59-4F06-AB64-58931B0DF817}" type="presParOf" srcId="{0461DB77-885E-4703-849D-B0FA4FB05595}" destId="{B82BC94E-194E-4345-8277-06EEBFF314AC}" srcOrd="2" destOrd="0" presId="urn:microsoft.com/office/officeart/2018/5/layout/CenteredIconLabelDescriptionList"/>
    <dgm:cxn modelId="{E0AE534B-33AE-49B8-AAEB-FE0B1ADD9904}" type="presParOf" srcId="{0461DB77-885E-4703-849D-B0FA4FB05595}" destId="{0DBB4266-2E2C-4702-9765-0013576B21D2}" srcOrd="3" destOrd="0" presId="urn:microsoft.com/office/officeart/2018/5/layout/CenteredIconLabelDescriptionList"/>
    <dgm:cxn modelId="{6793338F-11D1-4E1E-B5FB-0C5863323AFF}" type="presParOf" srcId="{0461DB77-885E-4703-849D-B0FA4FB05595}" destId="{7B8E07AC-F644-4170-9EC6-E9DD57CEB932}" srcOrd="4" destOrd="0" presId="urn:microsoft.com/office/officeart/2018/5/layout/CenteredIconLabelDescriptionList"/>
    <dgm:cxn modelId="{ADB922FD-D559-4D6D-B048-5D3E1D413717}" type="presParOf" srcId="{B5F2467C-E222-43A0-B40A-D3E4CADC49F1}" destId="{8D6A9A87-B211-4BC4-907D-34291FF83860}" srcOrd="1" destOrd="0" presId="urn:microsoft.com/office/officeart/2018/5/layout/CenteredIconLabelDescriptionList"/>
    <dgm:cxn modelId="{14F3BDC0-BE21-4D38-9B21-E6861AB9D049}" type="presParOf" srcId="{B5F2467C-E222-43A0-B40A-D3E4CADC49F1}" destId="{04F46786-5951-430F-B1AB-EC043BCB8AF9}" srcOrd="2" destOrd="0" presId="urn:microsoft.com/office/officeart/2018/5/layout/CenteredIconLabelDescriptionList"/>
    <dgm:cxn modelId="{DB6E8A95-3816-4025-894A-B5BD4F94C4DA}" type="presParOf" srcId="{04F46786-5951-430F-B1AB-EC043BCB8AF9}" destId="{0EAEA0EA-554F-496A-B603-6ADBA66E7CF4}" srcOrd="0" destOrd="0" presId="urn:microsoft.com/office/officeart/2018/5/layout/CenteredIconLabelDescriptionList"/>
    <dgm:cxn modelId="{0BB38C80-935B-4701-9135-3CED489D32BE}" type="presParOf" srcId="{04F46786-5951-430F-B1AB-EC043BCB8AF9}" destId="{9D1DC50C-4D1A-4C33-AC2A-FE0D7F3CE513}" srcOrd="1" destOrd="0" presId="urn:microsoft.com/office/officeart/2018/5/layout/CenteredIconLabelDescriptionList"/>
    <dgm:cxn modelId="{A46FF4F6-B28F-49A7-B22D-1E945328BF86}" type="presParOf" srcId="{04F46786-5951-430F-B1AB-EC043BCB8AF9}" destId="{7DEFE96E-E32C-45FF-8734-F0E0AB55E0DF}" srcOrd="2" destOrd="0" presId="urn:microsoft.com/office/officeart/2018/5/layout/CenteredIconLabelDescriptionList"/>
    <dgm:cxn modelId="{5A86BA94-662E-49DA-8CC0-3BBE70472954}" type="presParOf" srcId="{04F46786-5951-430F-B1AB-EC043BCB8AF9}" destId="{7EAEF6B3-22B1-43B6-AFB3-BAE910AA36AF}" srcOrd="3" destOrd="0" presId="urn:microsoft.com/office/officeart/2018/5/layout/CenteredIconLabelDescriptionList"/>
    <dgm:cxn modelId="{AB1CAC4A-7D0D-4FF9-8F7A-7951BA4470A0}" type="presParOf" srcId="{04F46786-5951-430F-B1AB-EC043BCB8AF9}" destId="{8660712B-D975-45FA-98B0-EC59AA4A8B1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CE22F9-BA74-4F2D-A1A7-830EDA8254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0C878-E394-4694-A244-B958BB3AB7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Study limited to the Phoenix metropolitan area, which may not be representative of the entire US population. </a:t>
          </a:r>
        </a:p>
      </dgm:t>
    </dgm:pt>
    <dgm:pt modelId="{B533924A-7990-41E0-A014-3BFB1824EAA5}" type="parTrans" cxnId="{54AA2CEC-B669-4462-AD90-2BFB3F59F65C}">
      <dgm:prSet/>
      <dgm:spPr/>
      <dgm:t>
        <a:bodyPr/>
        <a:lstStyle/>
        <a:p>
          <a:endParaRPr lang="en-US"/>
        </a:p>
      </dgm:t>
    </dgm:pt>
    <dgm:pt modelId="{2BA12F6D-AC09-417B-940E-DE1FD2C5E308}" type="sibTrans" cxnId="{54AA2CEC-B669-4462-AD90-2BFB3F59F65C}">
      <dgm:prSet/>
      <dgm:spPr/>
      <dgm:t>
        <a:bodyPr/>
        <a:lstStyle/>
        <a:p>
          <a:endParaRPr lang="en-US"/>
        </a:p>
      </dgm:t>
    </dgm:pt>
    <dgm:pt modelId="{360E96AA-0563-4981-849D-7AE42852FC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Text analysis of reviews was not conducted. </a:t>
          </a:r>
        </a:p>
      </dgm:t>
    </dgm:pt>
    <dgm:pt modelId="{B42BDF5D-9C79-40E1-876D-E2785AA888AA}" type="parTrans" cxnId="{A0B8CD38-962B-4958-A5E0-F2FA8AC313FB}">
      <dgm:prSet/>
      <dgm:spPr/>
      <dgm:t>
        <a:bodyPr/>
        <a:lstStyle/>
        <a:p>
          <a:endParaRPr lang="en-US"/>
        </a:p>
      </dgm:t>
    </dgm:pt>
    <dgm:pt modelId="{C86FD9A6-14F9-4A2E-8675-50AC3D12EDBC}" type="sibTrans" cxnId="{A0B8CD38-962B-4958-A5E0-F2FA8AC313FB}">
      <dgm:prSet/>
      <dgm:spPr/>
      <dgm:t>
        <a:bodyPr/>
        <a:lstStyle/>
        <a:p>
          <a:endParaRPr lang="en-US"/>
        </a:p>
      </dgm:t>
    </dgm:pt>
    <dgm:pt modelId="{D45A2ADA-2FDE-48D2-8963-062D2C8021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Models other than random forest may provide different results.  </a:t>
          </a:r>
        </a:p>
      </dgm:t>
    </dgm:pt>
    <dgm:pt modelId="{9567B68F-D580-45EE-837F-730C47012B50}" type="parTrans" cxnId="{710BD40F-5E02-435F-8436-311A7E887CDF}">
      <dgm:prSet/>
      <dgm:spPr/>
      <dgm:t>
        <a:bodyPr/>
        <a:lstStyle/>
        <a:p>
          <a:endParaRPr lang="en-US"/>
        </a:p>
      </dgm:t>
    </dgm:pt>
    <dgm:pt modelId="{3A0AB14F-C7EA-430D-907F-873CD7F78F09}" type="sibTrans" cxnId="{710BD40F-5E02-435F-8436-311A7E887CDF}">
      <dgm:prSet/>
      <dgm:spPr/>
      <dgm:t>
        <a:bodyPr/>
        <a:lstStyle/>
        <a:p>
          <a:endParaRPr lang="en-US"/>
        </a:p>
      </dgm:t>
    </dgm:pt>
    <dgm:pt modelId="{F822F3A9-3826-4303-AA0B-F9A6C85E5F08}" type="pres">
      <dgm:prSet presAssocID="{FECE22F9-BA74-4F2D-A1A7-830EDA82545A}" presName="root" presStyleCnt="0">
        <dgm:presLayoutVars>
          <dgm:dir/>
          <dgm:resizeHandles val="exact"/>
        </dgm:presLayoutVars>
      </dgm:prSet>
      <dgm:spPr/>
    </dgm:pt>
    <dgm:pt modelId="{BECF9765-94CB-4703-8E5A-D76ABEA861E0}" type="pres">
      <dgm:prSet presAssocID="{4140C878-E394-4694-A244-B958BB3AB7F7}" presName="compNode" presStyleCnt="0"/>
      <dgm:spPr/>
    </dgm:pt>
    <dgm:pt modelId="{3DF12C1D-6EEC-4AFC-9E94-2C366D9BC6E0}" type="pres">
      <dgm:prSet presAssocID="{4140C878-E394-4694-A244-B958BB3AB7F7}" presName="bgRect" presStyleLbl="bgShp" presStyleIdx="0" presStyleCnt="3"/>
      <dgm:spPr/>
    </dgm:pt>
    <dgm:pt modelId="{75476D3A-BF64-4389-8015-12560552B7E1}" type="pres">
      <dgm:prSet presAssocID="{4140C878-E394-4694-A244-B958BB3AB7F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689B656-1DEA-4AFA-9691-F459D66F700C}" type="pres">
      <dgm:prSet presAssocID="{4140C878-E394-4694-A244-B958BB3AB7F7}" presName="spaceRect" presStyleCnt="0"/>
      <dgm:spPr/>
    </dgm:pt>
    <dgm:pt modelId="{0C9FD118-4ECC-4B84-A685-EEDCBE6A7483}" type="pres">
      <dgm:prSet presAssocID="{4140C878-E394-4694-A244-B958BB3AB7F7}" presName="parTx" presStyleLbl="revTx" presStyleIdx="0" presStyleCnt="3">
        <dgm:presLayoutVars>
          <dgm:chMax val="0"/>
          <dgm:chPref val="0"/>
        </dgm:presLayoutVars>
      </dgm:prSet>
      <dgm:spPr/>
    </dgm:pt>
    <dgm:pt modelId="{7B342C2F-6C57-40AC-A338-A1807902A096}" type="pres">
      <dgm:prSet presAssocID="{2BA12F6D-AC09-417B-940E-DE1FD2C5E308}" presName="sibTrans" presStyleCnt="0"/>
      <dgm:spPr/>
    </dgm:pt>
    <dgm:pt modelId="{922EE9F2-2422-4622-BDC7-67693F72ED73}" type="pres">
      <dgm:prSet presAssocID="{360E96AA-0563-4981-849D-7AE42852FC20}" presName="compNode" presStyleCnt="0"/>
      <dgm:spPr/>
    </dgm:pt>
    <dgm:pt modelId="{2FB511E6-F6E7-4F82-8D0F-53098378C295}" type="pres">
      <dgm:prSet presAssocID="{360E96AA-0563-4981-849D-7AE42852FC20}" presName="bgRect" presStyleLbl="bgShp" presStyleIdx="1" presStyleCnt="3"/>
      <dgm:spPr/>
    </dgm:pt>
    <dgm:pt modelId="{EB560024-3D86-4F97-9094-5F1AB6FC6144}" type="pres">
      <dgm:prSet presAssocID="{360E96AA-0563-4981-849D-7AE42852FC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8CA92D8-DF25-4C1E-BDFF-E235F7D4614D}" type="pres">
      <dgm:prSet presAssocID="{360E96AA-0563-4981-849D-7AE42852FC20}" presName="spaceRect" presStyleCnt="0"/>
      <dgm:spPr/>
    </dgm:pt>
    <dgm:pt modelId="{6A5BBE89-1ECB-49BB-9152-2292AE8B0EC6}" type="pres">
      <dgm:prSet presAssocID="{360E96AA-0563-4981-849D-7AE42852FC20}" presName="parTx" presStyleLbl="revTx" presStyleIdx="1" presStyleCnt="3">
        <dgm:presLayoutVars>
          <dgm:chMax val="0"/>
          <dgm:chPref val="0"/>
        </dgm:presLayoutVars>
      </dgm:prSet>
      <dgm:spPr/>
    </dgm:pt>
    <dgm:pt modelId="{0DECFDB2-3122-44ED-A077-7B627302520D}" type="pres">
      <dgm:prSet presAssocID="{C86FD9A6-14F9-4A2E-8675-50AC3D12EDBC}" presName="sibTrans" presStyleCnt="0"/>
      <dgm:spPr/>
    </dgm:pt>
    <dgm:pt modelId="{F7BC20C1-25C7-4012-A8C0-160B4C445C56}" type="pres">
      <dgm:prSet presAssocID="{D45A2ADA-2FDE-48D2-8963-062D2C8021A3}" presName="compNode" presStyleCnt="0"/>
      <dgm:spPr/>
    </dgm:pt>
    <dgm:pt modelId="{4302864B-5707-448E-B1B0-94C822151F12}" type="pres">
      <dgm:prSet presAssocID="{D45A2ADA-2FDE-48D2-8963-062D2C8021A3}" presName="bgRect" presStyleLbl="bgShp" presStyleIdx="2" presStyleCnt="3"/>
      <dgm:spPr/>
    </dgm:pt>
    <dgm:pt modelId="{EEFBEFA2-1AF9-4073-876E-4D965D304756}" type="pres">
      <dgm:prSet presAssocID="{D45A2ADA-2FDE-48D2-8963-062D2C8021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2B5FD49B-B708-4EFC-B663-2BC9B91D7582}" type="pres">
      <dgm:prSet presAssocID="{D45A2ADA-2FDE-48D2-8963-062D2C8021A3}" presName="spaceRect" presStyleCnt="0"/>
      <dgm:spPr/>
    </dgm:pt>
    <dgm:pt modelId="{F104CBD6-B14B-459A-A957-48ABE664661E}" type="pres">
      <dgm:prSet presAssocID="{D45A2ADA-2FDE-48D2-8963-062D2C8021A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65C2B0D-5261-41B3-8A03-EBDF7225BA9D}" type="presOf" srcId="{360E96AA-0563-4981-849D-7AE42852FC20}" destId="{6A5BBE89-1ECB-49BB-9152-2292AE8B0EC6}" srcOrd="0" destOrd="0" presId="urn:microsoft.com/office/officeart/2018/2/layout/IconVerticalSolidList"/>
    <dgm:cxn modelId="{710BD40F-5E02-435F-8436-311A7E887CDF}" srcId="{FECE22F9-BA74-4F2D-A1A7-830EDA82545A}" destId="{D45A2ADA-2FDE-48D2-8963-062D2C8021A3}" srcOrd="2" destOrd="0" parTransId="{9567B68F-D580-45EE-837F-730C47012B50}" sibTransId="{3A0AB14F-C7EA-430D-907F-873CD7F78F09}"/>
    <dgm:cxn modelId="{D1758913-3417-4157-BF4D-B6BE0F3C5D78}" type="presOf" srcId="{FECE22F9-BA74-4F2D-A1A7-830EDA82545A}" destId="{F822F3A9-3826-4303-AA0B-F9A6C85E5F08}" srcOrd="0" destOrd="0" presId="urn:microsoft.com/office/officeart/2018/2/layout/IconVerticalSolidList"/>
    <dgm:cxn modelId="{A0B8CD38-962B-4958-A5E0-F2FA8AC313FB}" srcId="{FECE22F9-BA74-4F2D-A1A7-830EDA82545A}" destId="{360E96AA-0563-4981-849D-7AE42852FC20}" srcOrd="1" destOrd="0" parTransId="{B42BDF5D-9C79-40E1-876D-E2785AA888AA}" sibTransId="{C86FD9A6-14F9-4A2E-8675-50AC3D12EDBC}"/>
    <dgm:cxn modelId="{0683CD9D-20B9-4D73-B620-95C36755A56C}" type="presOf" srcId="{D45A2ADA-2FDE-48D2-8963-062D2C8021A3}" destId="{F104CBD6-B14B-459A-A957-48ABE664661E}" srcOrd="0" destOrd="0" presId="urn:microsoft.com/office/officeart/2018/2/layout/IconVerticalSolidList"/>
    <dgm:cxn modelId="{73D209DD-F5F7-4575-A00B-FBC0E9F517EB}" type="presOf" srcId="{4140C878-E394-4694-A244-B958BB3AB7F7}" destId="{0C9FD118-4ECC-4B84-A685-EEDCBE6A7483}" srcOrd="0" destOrd="0" presId="urn:microsoft.com/office/officeart/2018/2/layout/IconVerticalSolidList"/>
    <dgm:cxn modelId="{54AA2CEC-B669-4462-AD90-2BFB3F59F65C}" srcId="{FECE22F9-BA74-4F2D-A1A7-830EDA82545A}" destId="{4140C878-E394-4694-A244-B958BB3AB7F7}" srcOrd="0" destOrd="0" parTransId="{B533924A-7990-41E0-A014-3BFB1824EAA5}" sibTransId="{2BA12F6D-AC09-417B-940E-DE1FD2C5E308}"/>
    <dgm:cxn modelId="{5D7B1476-0D04-4BA6-A059-395AFD152789}" type="presParOf" srcId="{F822F3A9-3826-4303-AA0B-F9A6C85E5F08}" destId="{BECF9765-94CB-4703-8E5A-D76ABEA861E0}" srcOrd="0" destOrd="0" presId="urn:microsoft.com/office/officeart/2018/2/layout/IconVerticalSolidList"/>
    <dgm:cxn modelId="{205643A0-8798-4914-A21F-62B56D5E8585}" type="presParOf" srcId="{BECF9765-94CB-4703-8E5A-D76ABEA861E0}" destId="{3DF12C1D-6EEC-4AFC-9E94-2C366D9BC6E0}" srcOrd="0" destOrd="0" presId="urn:microsoft.com/office/officeart/2018/2/layout/IconVerticalSolidList"/>
    <dgm:cxn modelId="{5924262D-6AF7-4790-924A-63A6D7C5C9E1}" type="presParOf" srcId="{BECF9765-94CB-4703-8E5A-D76ABEA861E0}" destId="{75476D3A-BF64-4389-8015-12560552B7E1}" srcOrd="1" destOrd="0" presId="urn:microsoft.com/office/officeart/2018/2/layout/IconVerticalSolidList"/>
    <dgm:cxn modelId="{DF386953-BE86-452D-85E9-106562B513E0}" type="presParOf" srcId="{BECF9765-94CB-4703-8E5A-D76ABEA861E0}" destId="{5689B656-1DEA-4AFA-9691-F459D66F700C}" srcOrd="2" destOrd="0" presId="urn:microsoft.com/office/officeart/2018/2/layout/IconVerticalSolidList"/>
    <dgm:cxn modelId="{C6780A47-F822-4CA6-88AC-72ED2C4F05F2}" type="presParOf" srcId="{BECF9765-94CB-4703-8E5A-D76ABEA861E0}" destId="{0C9FD118-4ECC-4B84-A685-EEDCBE6A7483}" srcOrd="3" destOrd="0" presId="urn:microsoft.com/office/officeart/2018/2/layout/IconVerticalSolidList"/>
    <dgm:cxn modelId="{E02AFFCF-CB18-46EF-96A9-5515996E9379}" type="presParOf" srcId="{F822F3A9-3826-4303-AA0B-F9A6C85E5F08}" destId="{7B342C2F-6C57-40AC-A338-A1807902A096}" srcOrd="1" destOrd="0" presId="urn:microsoft.com/office/officeart/2018/2/layout/IconVerticalSolidList"/>
    <dgm:cxn modelId="{3C536E85-229B-4BB9-9050-194DA455FDE3}" type="presParOf" srcId="{F822F3A9-3826-4303-AA0B-F9A6C85E5F08}" destId="{922EE9F2-2422-4622-BDC7-67693F72ED73}" srcOrd="2" destOrd="0" presId="urn:microsoft.com/office/officeart/2018/2/layout/IconVerticalSolidList"/>
    <dgm:cxn modelId="{63E8B355-3DD3-443E-AA8D-3A16F4F0CDDC}" type="presParOf" srcId="{922EE9F2-2422-4622-BDC7-67693F72ED73}" destId="{2FB511E6-F6E7-4F82-8D0F-53098378C295}" srcOrd="0" destOrd="0" presId="urn:microsoft.com/office/officeart/2018/2/layout/IconVerticalSolidList"/>
    <dgm:cxn modelId="{71FF602B-E0F7-4F63-8354-2061FC4E5A4D}" type="presParOf" srcId="{922EE9F2-2422-4622-BDC7-67693F72ED73}" destId="{EB560024-3D86-4F97-9094-5F1AB6FC6144}" srcOrd="1" destOrd="0" presId="urn:microsoft.com/office/officeart/2018/2/layout/IconVerticalSolidList"/>
    <dgm:cxn modelId="{65CE4AD8-2CED-45A8-AA36-FCDB04CED368}" type="presParOf" srcId="{922EE9F2-2422-4622-BDC7-67693F72ED73}" destId="{68CA92D8-DF25-4C1E-BDFF-E235F7D4614D}" srcOrd="2" destOrd="0" presId="urn:microsoft.com/office/officeart/2018/2/layout/IconVerticalSolidList"/>
    <dgm:cxn modelId="{57342C92-5240-482D-A14E-85A71524D509}" type="presParOf" srcId="{922EE9F2-2422-4622-BDC7-67693F72ED73}" destId="{6A5BBE89-1ECB-49BB-9152-2292AE8B0EC6}" srcOrd="3" destOrd="0" presId="urn:microsoft.com/office/officeart/2018/2/layout/IconVerticalSolidList"/>
    <dgm:cxn modelId="{31971DF7-FBD4-4885-BEBE-F39C9E8580DC}" type="presParOf" srcId="{F822F3A9-3826-4303-AA0B-F9A6C85E5F08}" destId="{0DECFDB2-3122-44ED-A077-7B627302520D}" srcOrd="3" destOrd="0" presId="urn:microsoft.com/office/officeart/2018/2/layout/IconVerticalSolidList"/>
    <dgm:cxn modelId="{CE407410-A10A-4BC0-93FA-4709B89F9E25}" type="presParOf" srcId="{F822F3A9-3826-4303-AA0B-F9A6C85E5F08}" destId="{F7BC20C1-25C7-4012-A8C0-160B4C445C56}" srcOrd="4" destOrd="0" presId="urn:microsoft.com/office/officeart/2018/2/layout/IconVerticalSolidList"/>
    <dgm:cxn modelId="{0E0A89E4-0606-4D13-9929-19B55B1D85B1}" type="presParOf" srcId="{F7BC20C1-25C7-4012-A8C0-160B4C445C56}" destId="{4302864B-5707-448E-B1B0-94C822151F12}" srcOrd="0" destOrd="0" presId="urn:microsoft.com/office/officeart/2018/2/layout/IconVerticalSolidList"/>
    <dgm:cxn modelId="{B328082C-8F96-4664-8CA7-3818E72EC218}" type="presParOf" srcId="{F7BC20C1-25C7-4012-A8C0-160B4C445C56}" destId="{EEFBEFA2-1AF9-4073-876E-4D965D304756}" srcOrd="1" destOrd="0" presId="urn:microsoft.com/office/officeart/2018/2/layout/IconVerticalSolidList"/>
    <dgm:cxn modelId="{6C30DD44-0F95-47E1-85F8-4AF8C7696F5B}" type="presParOf" srcId="{F7BC20C1-25C7-4012-A8C0-160B4C445C56}" destId="{2B5FD49B-B708-4EFC-B663-2BC9B91D7582}" srcOrd="2" destOrd="0" presId="urn:microsoft.com/office/officeart/2018/2/layout/IconVerticalSolidList"/>
    <dgm:cxn modelId="{D0FE05D5-CCF1-44CA-8C3E-20E4248DD7B1}" type="presParOf" srcId="{F7BC20C1-25C7-4012-A8C0-160B4C445C56}" destId="{F104CBD6-B14B-459A-A957-48ABE66466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73715-9163-4DBF-8B56-DDAA7DE3A34D}">
      <dsp:nvSpPr>
        <dsp:cNvPr id="0" name=""/>
        <dsp:cNvSpPr/>
      </dsp:nvSpPr>
      <dsp:spPr>
        <a:xfrm>
          <a:off x="249794" y="786339"/>
          <a:ext cx="777392" cy="77739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83592-6609-4AE1-9CB5-58125E1C4C52}">
      <dsp:nvSpPr>
        <dsp:cNvPr id="0" name=""/>
        <dsp:cNvSpPr/>
      </dsp:nvSpPr>
      <dsp:spPr>
        <a:xfrm>
          <a:off x="415467" y="952012"/>
          <a:ext cx="446044" cy="446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C526C-7E25-4EAC-83D4-A85CA83C51CF}">
      <dsp:nvSpPr>
        <dsp:cNvPr id="0" name=""/>
        <dsp:cNvSpPr/>
      </dsp:nvSpPr>
      <dsp:spPr>
        <a:xfrm>
          <a:off x="1283" y="1805870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Business Understanding</a:t>
          </a:r>
        </a:p>
      </dsp:txBody>
      <dsp:txXfrm>
        <a:off x="1283" y="1805870"/>
        <a:ext cx="1274414" cy="509765"/>
      </dsp:txXfrm>
    </dsp:sp>
    <dsp:sp modelId="{4CED665D-B748-4EE6-8ACA-5FD58D37F0C9}">
      <dsp:nvSpPr>
        <dsp:cNvPr id="0" name=""/>
        <dsp:cNvSpPr/>
      </dsp:nvSpPr>
      <dsp:spPr>
        <a:xfrm>
          <a:off x="1747230" y="786339"/>
          <a:ext cx="777392" cy="77739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F9569-C70B-4D1A-8F42-2AEDD2E4B93F}">
      <dsp:nvSpPr>
        <dsp:cNvPr id="0" name=""/>
        <dsp:cNvSpPr/>
      </dsp:nvSpPr>
      <dsp:spPr>
        <a:xfrm>
          <a:off x="1912904" y="952012"/>
          <a:ext cx="446044" cy="446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8D1D4-17B1-43EC-B6ED-0357C8A4A207}">
      <dsp:nvSpPr>
        <dsp:cNvPr id="0" name=""/>
        <dsp:cNvSpPr/>
      </dsp:nvSpPr>
      <dsp:spPr>
        <a:xfrm>
          <a:off x="1498719" y="1805870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Data Understanding</a:t>
          </a:r>
        </a:p>
      </dsp:txBody>
      <dsp:txXfrm>
        <a:off x="1498719" y="1805870"/>
        <a:ext cx="1274414" cy="509765"/>
      </dsp:txXfrm>
    </dsp:sp>
    <dsp:sp modelId="{E2A6D912-AD98-4C8C-B0E4-652F20637BCD}">
      <dsp:nvSpPr>
        <dsp:cNvPr id="0" name=""/>
        <dsp:cNvSpPr/>
      </dsp:nvSpPr>
      <dsp:spPr>
        <a:xfrm>
          <a:off x="3244667" y="786339"/>
          <a:ext cx="777392" cy="77739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774E0-7F0E-45A7-A608-DAE8D6D477CA}">
      <dsp:nvSpPr>
        <dsp:cNvPr id="0" name=""/>
        <dsp:cNvSpPr/>
      </dsp:nvSpPr>
      <dsp:spPr>
        <a:xfrm>
          <a:off x="3410341" y="952012"/>
          <a:ext cx="446044" cy="446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5917C-DF1A-41C5-ADD6-2D241FD88643}">
      <dsp:nvSpPr>
        <dsp:cNvPr id="0" name=""/>
        <dsp:cNvSpPr/>
      </dsp:nvSpPr>
      <dsp:spPr>
        <a:xfrm>
          <a:off x="2996156" y="1805870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Data Preparation</a:t>
          </a:r>
        </a:p>
      </dsp:txBody>
      <dsp:txXfrm>
        <a:off x="2996156" y="1805870"/>
        <a:ext cx="1274414" cy="509765"/>
      </dsp:txXfrm>
    </dsp:sp>
    <dsp:sp modelId="{F5A6BC22-D3E1-48FD-BE9C-DC0784E12164}">
      <dsp:nvSpPr>
        <dsp:cNvPr id="0" name=""/>
        <dsp:cNvSpPr/>
      </dsp:nvSpPr>
      <dsp:spPr>
        <a:xfrm>
          <a:off x="4742103" y="732520"/>
          <a:ext cx="777392" cy="77739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9C4B4-91BD-4C75-8DF5-143FC8D4938C}">
      <dsp:nvSpPr>
        <dsp:cNvPr id="0" name=""/>
        <dsp:cNvSpPr/>
      </dsp:nvSpPr>
      <dsp:spPr>
        <a:xfrm>
          <a:off x="4907777" y="952012"/>
          <a:ext cx="446044" cy="446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9A9F9-9462-491E-8EDC-BDC0708C9E1B}">
      <dsp:nvSpPr>
        <dsp:cNvPr id="0" name=""/>
        <dsp:cNvSpPr/>
      </dsp:nvSpPr>
      <dsp:spPr>
        <a:xfrm>
          <a:off x="4493592" y="1805870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Exploratory Data Analysis</a:t>
          </a:r>
        </a:p>
      </dsp:txBody>
      <dsp:txXfrm>
        <a:off x="4493592" y="1805870"/>
        <a:ext cx="1274414" cy="509765"/>
      </dsp:txXfrm>
    </dsp:sp>
    <dsp:sp modelId="{0C52D211-852E-49CB-8833-5825C02C8524}">
      <dsp:nvSpPr>
        <dsp:cNvPr id="0" name=""/>
        <dsp:cNvSpPr/>
      </dsp:nvSpPr>
      <dsp:spPr>
        <a:xfrm>
          <a:off x="6239540" y="786339"/>
          <a:ext cx="777392" cy="77739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F4E58-AB28-4708-A15A-5702534CF0FE}">
      <dsp:nvSpPr>
        <dsp:cNvPr id="0" name=""/>
        <dsp:cNvSpPr/>
      </dsp:nvSpPr>
      <dsp:spPr>
        <a:xfrm>
          <a:off x="6405214" y="952012"/>
          <a:ext cx="446044" cy="4460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ACB67-EB10-4AE9-A5FB-0F952C7E3BE1}">
      <dsp:nvSpPr>
        <dsp:cNvPr id="0" name=""/>
        <dsp:cNvSpPr/>
      </dsp:nvSpPr>
      <dsp:spPr>
        <a:xfrm>
          <a:off x="5991029" y="1805870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Modeling</a:t>
          </a:r>
        </a:p>
      </dsp:txBody>
      <dsp:txXfrm>
        <a:off x="5991029" y="1805870"/>
        <a:ext cx="1274414" cy="509765"/>
      </dsp:txXfrm>
    </dsp:sp>
    <dsp:sp modelId="{5121744F-48F9-4157-A6EC-CC8232B5B9EF}">
      <dsp:nvSpPr>
        <dsp:cNvPr id="0" name=""/>
        <dsp:cNvSpPr/>
      </dsp:nvSpPr>
      <dsp:spPr>
        <a:xfrm>
          <a:off x="7736976" y="786339"/>
          <a:ext cx="777392" cy="77739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77203-EC01-433B-AE8C-BB01A6F3D408}">
      <dsp:nvSpPr>
        <dsp:cNvPr id="0" name=""/>
        <dsp:cNvSpPr/>
      </dsp:nvSpPr>
      <dsp:spPr>
        <a:xfrm>
          <a:off x="7902650" y="952012"/>
          <a:ext cx="446044" cy="4460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79BF9-44A0-4241-8555-1E77A356A562}">
      <dsp:nvSpPr>
        <dsp:cNvPr id="0" name=""/>
        <dsp:cNvSpPr/>
      </dsp:nvSpPr>
      <dsp:spPr>
        <a:xfrm>
          <a:off x="7488466" y="1805870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Results</a:t>
          </a:r>
        </a:p>
      </dsp:txBody>
      <dsp:txXfrm>
        <a:off x="7488466" y="1805870"/>
        <a:ext cx="1274414" cy="509765"/>
      </dsp:txXfrm>
    </dsp:sp>
    <dsp:sp modelId="{71DB652D-A717-4441-9E1C-4FB84C73229F}">
      <dsp:nvSpPr>
        <dsp:cNvPr id="0" name=""/>
        <dsp:cNvSpPr/>
      </dsp:nvSpPr>
      <dsp:spPr>
        <a:xfrm>
          <a:off x="9234413" y="786339"/>
          <a:ext cx="777392" cy="77739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78F1B-6240-4B83-B165-8FF3A8966EF6}">
      <dsp:nvSpPr>
        <dsp:cNvPr id="0" name=""/>
        <dsp:cNvSpPr/>
      </dsp:nvSpPr>
      <dsp:spPr>
        <a:xfrm>
          <a:off x="9400087" y="952012"/>
          <a:ext cx="446044" cy="44604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F04CF-A237-4219-9052-56C1708B8E74}">
      <dsp:nvSpPr>
        <dsp:cNvPr id="0" name=""/>
        <dsp:cNvSpPr/>
      </dsp:nvSpPr>
      <dsp:spPr>
        <a:xfrm>
          <a:off x="8985902" y="1805870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Conclusion</a:t>
          </a:r>
        </a:p>
      </dsp:txBody>
      <dsp:txXfrm>
        <a:off x="8985902" y="1805870"/>
        <a:ext cx="1274414" cy="509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1912D-6C83-4186-AC8A-2D33CD82A694}">
      <dsp:nvSpPr>
        <dsp:cNvPr id="0" name=""/>
        <dsp:cNvSpPr/>
      </dsp:nvSpPr>
      <dsp:spPr>
        <a:xfrm>
          <a:off x="0" y="448637"/>
          <a:ext cx="5651500" cy="1760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619" tIns="541528" rIns="43861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The creation of an accurate model to predict restaurant ratings</a:t>
          </a:r>
        </a:p>
      </dsp:txBody>
      <dsp:txXfrm>
        <a:off x="0" y="448637"/>
        <a:ext cx="5651500" cy="1760850"/>
      </dsp:txXfrm>
    </dsp:sp>
    <dsp:sp modelId="{1857675F-4D79-428C-A7DA-AE0EF5D31E47}">
      <dsp:nvSpPr>
        <dsp:cNvPr id="0" name=""/>
        <dsp:cNvSpPr/>
      </dsp:nvSpPr>
      <dsp:spPr>
        <a:xfrm>
          <a:off x="282575" y="64877"/>
          <a:ext cx="3956050" cy="7675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529" tIns="0" rIns="14952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Problem Statement</a:t>
          </a:r>
        </a:p>
      </dsp:txBody>
      <dsp:txXfrm>
        <a:off x="320042" y="102344"/>
        <a:ext cx="3881116" cy="692586"/>
      </dsp:txXfrm>
    </dsp:sp>
    <dsp:sp modelId="{3B82D29B-60DB-404F-9EA3-2FB86FE17BC7}">
      <dsp:nvSpPr>
        <dsp:cNvPr id="0" name=""/>
        <dsp:cNvSpPr/>
      </dsp:nvSpPr>
      <dsp:spPr>
        <a:xfrm>
          <a:off x="0" y="2733647"/>
          <a:ext cx="5651500" cy="2170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619" tIns="541528" rIns="43861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Able to determine features that most impact business rating.   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Tailor specific features that will promote positive reviews.</a:t>
          </a:r>
        </a:p>
      </dsp:txBody>
      <dsp:txXfrm>
        <a:off x="0" y="2733647"/>
        <a:ext cx="5651500" cy="2170350"/>
      </dsp:txXfrm>
    </dsp:sp>
    <dsp:sp modelId="{FAA6A41A-B329-44A5-B499-F5D4FBF33D24}">
      <dsp:nvSpPr>
        <dsp:cNvPr id="0" name=""/>
        <dsp:cNvSpPr/>
      </dsp:nvSpPr>
      <dsp:spPr>
        <a:xfrm>
          <a:off x="282575" y="2349887"/>
          <a:ext cx="3956050" cy="7675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529" tIns="0" rIns="14952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Benefits to Business Owners</a:t>
          </a:r>
        </a:p>
      </dsp:txBody>
      <dsp:txXfrm>
        <a:off x="320042" y="2387354"/>
        <a:ext cx="3881116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642FA-36EE-43D6-A120-5E2EB09FC624}">
      <dsp:nvSpPr>
        <dsp:cNvPr id="0" name=""/>
        <dsp:cNvSpPr/>
      </dsp:nvSpPr>
      <dsp:spPr>
        <a:xfrm>
          <a:off x="745740" y="298231"/>
          <a:ext cx="792139" cy="792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A9A8E-8857-4D3B-B155-044B94FD1176}">
      <dsp:nvSpPr>
        <dsp:cNvPr id="0" name=""/>
        <dsp:cNvSpPr/>
      </dsp:nvSpPr>
      <dsp:spPr>
        <a:xfrm>
          <a:off x="10182" y="1198108"/>
          <a:ext cx="2263256" cy="103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 Source: Yelp – 9</a:t>
          </a:r>
          <a:r>
            <a:rPr lang="en-US" sz="1400" kern="1200" baseline="30000"/>
            <a:t>th</a:t>
          </a:r>
          <a:r>
            <a:rPr lang="en-US" sz="1400" kern="1200"/>
            <a:t> Dataset Challenge</a:t>
          </a:r>
        </a:p>
      </dsp:txBody>
      <dsp:txXfrm>
        <a:off x="10182" y="1198108"/>
        <a:ext cx="2263256" cy="1035390"/>
      </dsp:txXfrm>
    </dsp:sp>
    <dsp:sp modelId="{F0D87F4D-D23A-4976-94A5-1C668424BC9D}">
      <dsp:nvSpPr>
        <dsp:cNvPr id="0" name=""/>
        <dsp:cNvSpPr/>
      </dsp:nvSpPr>
      <dsp:spPr>
        <a:xfrm>
          <a:off x="10182" y="2283608"/>
          <a:ext cx="2263256" cy="520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D6BD40-73F4-4CFF-954C-646FD0E15C73}">
      <dsp:nvSpPr>
        <dsp:cNvPr id="0" name=""/>
        <dsp:cNvSpPr/>
      </dsp:nvSpPr>
      <dsp:spPr>
        <a:xfrm>
          <a:off x="3405067" y="298231"/>
          <a:ext cx="792139" cy="792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7118F-19CA-43F1-B02A-078380FF2EBD}">
      <dsp:nvSpPr>
        <dsp:cNvPr id="0" name=""/>
        <dsp:cNvSpPr/>
      </dsp:nvSpPr>
      <dsp:spPr>
        <a:xfrm>
          <a:off x="2669508" y="1198108"/>
          <a:ext cx="2263256" cy="103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Link: </a:t>
          </a:r>
          <a:r>
            <a:rPr lang="en-US" sz="1400" u="sng" kern="1200">
              <a:hlinkClick xmlns:r="http://schemas.openxmlformats.org/officeDocument/2006/relationships" r:id="rId5"/>
            </a:rPr>
            <a:t>https://www.kaggle.com/z5025122/yelp-csv#yelp_academic_dataset_business.csv</a:t>
          </a:r>
          <a:r>
            <a:rPr lang="en-US" sz="1400" kern="1200"/>
            <a:t>. </a:t>
          </a:r>
        </a:p>
      </dsp:txBody>
      <dsp:txXfrm>
        <a:off x="2669508" y="1198108"/>
        <a:ext cx="2263256" cy="1035390"/>
      </dsp:txXfrm>
    </dsp:sp>
    <dsp:sp modelId="{028EA3A4-DBD7-4E5F-971D-A89E3F09277F}">
      <dsp:nvSpPr>
        <dsp:cNvPr id="0" name=""/>
        <dsp:cNvSpPr/>
      </dsp:nvSpPr>
      <dsp:spPr>
        <a:xfrm>
          <a:off x="2669508" y="2283608"/>
          <a:ext cx="2263256" cy="520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5A58E-D642-4DAE-9B22-D415E689C908}">
      <dsp:nvSpPr>
        <dsp:cNvPr id="0" name=""/>
        <dsp:cNvSpPr/>
      </dsp:nvSpPr>
      <dsp:spPr>
        <a:xfrm>
          <a:off x="6064393" y="298231"/>
          <a:ext cx="792139" cy="79213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9F7F3-474D-4D55-9749-0901E7278B8D}">
      <dsp:nvSpPr>
        <dsp:cNvPr id="0" name=""/>
        <dsp:cNvSpPr/>
      </dsp:nvSpPr>
      <dsp:spPr>
        <a:xfrm>
          <a:off x="5328834" y="1198108"/>
          <a:ext cx="2263256" cy="103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Original Dataset:  42,153 rows, 11 metro areas</a:t>
          </a:r>
        </a:p>
      </dsp:txBody>
      <dsp:txXfrm>
        <a:off x="5328834" y="1198108"/>
        <a:ext cx="2263256" cy="1035390"/>
      </dsp:txXfrm>
    </dsp:sp>
    <dsp:sp modelId="{8B9D0855-767A-4CF4-B576-ECA0A26CF18A}">
      <dsp:nvSpPr>
        <dsp:cNvPr id="0" name=""/>
        <dsp:cNvSpPr/>
      </dsp:nvSpPr>
      <dsp:spPr>
        <a:xfrm>
          <a:off x="5328834" y="2283608"/>
          <a:ext cx="2263256" cy="520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632B10-6A33-45A7-A62C-7B1D3B3BC1B5}">
      <dsp:nvSpPr>
        <dsp:cNvPr id="0" name=""/>
        <dsp:cNvSpPr/>
      </dsp:nvSpPr>
      <dsp:spPr>
        <a:xfrm>
          <a:off x="8723719" y="298231"/>
          <a:ext cx="792139" cy="79213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81A78-BFCC-4F61-A485-368EE27A4365}">
      <dsp:nvSpPr>
        <dsp:cNvPr id="0" name=""/>
        <dsp:cNvSpPr/>
      </dsp:nvSpPr>
      <dsp:spPr>
        <a:xfrm>
          <a:off x="7988161" y="1198108"/>
          <a:ext cx="2263256" cy="103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Revised Dataset: 7,439 rows in Phoenix Metro-area</a:t>
          </a:r>
        </a:p>
      </dsp:txBody>
      <dsp:txXfrm>
        <a:off x="7988161" y="1198108"/>
        <a:ext cx="2263256" cy="1035390"/>
      </dsp:txXfrm>
    </dsp:sp>
    <dsp:sp modelId="{9461240D-CEC6-44A7-A123-4E06ACA77418}">
      <dsp:nvSpPr>
        <dsp:cNvPr id="0" name=""/>
        <dsp:cNvSpPr/>
      </dsp:nvSpPr>
      <dsp:spPr>
        <a:xfrm>
          <a:off x="7988161" y="2283608"/>
          <a:ext cx="2263256" cy="520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56E7A-909A-4361-A3D4-1A796ECEE6F4}">
      <dsp:nvSpPr>
        <dsp:cNvPr id="0" name=""/>
        <dsp:cNvSpPr/>
      </dsp:nvSpPr>
      <dsp:spPr>
        <a:xfrm rot="5400000">
          <a:off x="6371512" y="-2525705"/>
          <a:ext cx="1212750" cy="656742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Converted blank values in all fields to NA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Some </a:t>
          </a:r>
          <a:r>
            <a:rPr lang="en-US" sz="1800" kern="1200" dirty="0" err="1"/>
            <a:t>business_ids</a:t>
          </a:r>
          <a:r>
            <a:rPr lang="en-US" sz="1800" kern="1200" dirty="0"/>
            <a:t> had “#NAME?” as string. Removed from the df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Left NA’s as is since random forests allow for missing values</a:t>
          </a:r>
        </a:p>
      </dsp:txBody>
      <dsp:txXfrm rot="-5400000">
        <a:off x="3694175" y="210834"/>
        <a:ext cx="6508222" cy="1094346"/>
      </dsp:txXfrm>
    </dsp:sp>
    <dsp:sp modelId="{DAD357CF-89D0-46B0-8F49-9AE38FA88C71}">
      <dsp:nvSpPr>
        <dsp:cNvPr id="0" name=""/>
        <dsp:cNvSpPr/>
      </dsp:nvSpPr>
      <dsp:spPr>
        <a:xfrm>
          <a:off x="0" y="37"/>
          <a:ext cx="3694176" cy="15159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900" b="1" kern="1200"/>
            <a:t>Missing and Special Values</a:t>
          </a:r>
          <a:endParaRPr lang="en-US" sz="3900" kern="1200"/>
        </a:p>
      </dsp:txBody>
      <dsp:txXfrm>
        <a:off x="74002" y="74039"/>
        <a:ext cx="3546172" cy="1367933"/>
      </dsp:txXfrm>
    </dsp:sp>
    <dsp:sp modelId="{3704BF77-3272-4C7A-83EE-CF5CBDBA0924}">
      <dsp:nvSpPr>
        <dsp:cNvPr id="0" name=""/>
        <dsp:cNvSpPr/>
      </dsp:nvSpPr>
      <dsp:spPr>
        <a:xfrm rot="5400000">
          <a:off x="6371512" y="-933970"/>
          <a:ext cx="1212750" cy="656742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Converted all attributes to factors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Converted name, open, city stars, and food_type to factors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Dropped unused factor levels using  ‘</a:t>
          </a:r>
          <a:r>
            <a:rPr lang="en-US" sz="1800" kern="1200" dirty="0" err="1"/>
            <a:t>droplevels</a:t>
          </a:r>
          <a:r>
            <a:rPr lang="en-US" sz="1800" kern="1200" dirty="0"/>
            <a:t>’ function</a:t>
          </a:r>
        </a:p>
      </dsp:txBody>
      <dsp:txXfrm rot="-5400000">
        <a:off x="3694175" y="1802569"/>
        <a:ext cx="6508222" cy="1094346"/>
      </dsp:txXfrm>
    </dsp:sp>
    <dsp:sp modelId="{20273A72-A872-4FAC-9826-AFD1139F8F80}">
      <dsp:nvSpPr>
        <dsp:cNvPr id="0" name=""/>
        <dsp:cNvSpPr/>
      </dsp:nvSpPr>
      <dsp:spPr>
        <a:xfrm>
          <a:off x="0" y="1591772"/>
          <a:ext cx="3694176" cy="151593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900" b="1" kern="1200"/>
            <a:t>Data Type Conversions</a:t>
          </a:r>
          <a:endParaRPr lang="en-US" sz="3900" kern="1200"/>
        </a:p>
      </dsp:txBody>
      <dsp:txXfrm>
        <a:off x="74002" y="1665774"/>
        <a:ext cx="3546172" cy="13679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F729-8693-4DBF-9D03-DA706DA2AB58}">
      <dsp:nvSpPr>
        <dsp:cNvPr id="0" name=""/>
        <dsp:cNvSpPr/>
      </dsp:nvSpPr>
      <dsp:spPr>
        <a:xfrm>
          <a:off x="50" y="46907"/>
          <a:ext cx="4795093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Feature Selection</a:t>
          </a:r>
          <a:endParaRPr lang="en-US" sz="1600" kern="1200"/>
        </a:p>
      </dsp:txBody>
      <dsp:txXfrm>
        <a:off x="50" y="46907"/>
        <a:ext cx="4795093" cy="460800"/>
      </dsp:txXfrm>
    </dsp:sp>
    <dsp:sp modelId="{1A7509BF-AF59-4795-B96B-9330C9850BF0}">
      <dsp:nvSpPr>
        <dsp:cNvPr id="0" name=""/>
        <dsp:cNvSpPr/>
      </dsp:nvSpPr>
      <dsp:spPr>
        <a:xfrm>
          <a:off x="50" y="507707"/>
          <a:ext cx="4795093" cy="25473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Dropped the following columns: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Duplicates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Features unrelated to restaurants (i.e. hair type, appointment_needed)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More than 25% missing values: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Temp variables I created that are no longer needed (is_restaurant, state)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Other variables that appear unimportant (i.e. type - all business, business hours, </a:t>
          </a:r>
          <a:r>
            <a:rPr lang="en-US" sz="1600" kern="1200" dirty="0" err="1"/>
            <a:t>good_for_breakfast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Reduced variable count from 105 to 35</a:t>
          </a:r>
        </a:p>
      </dsp:txBody>
      <dsp:txXfrm>
        <a:off x="50" y="507707"/>
        <a:ext cx="4795093" cy="2547360"/>
      </dsp:txXfrm>
    </dsp:sp>
    <dsp:sp modelId="{A0037CDA-FB9D-465F-AAF6-335C7C051432}">
      <dsp:nvSpPr>
        <dsp:cNvPr id="0" name=""/>
        <dsp:cNvSpPr/>
      </dsp:nvSpPr>
      <dsp:spPr>
        <a:xfrm>
          <a:off x="5466456" y="46907"/>
          <a:ext cx="4795093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Feature Creation</a:t>
          </a:r>
          <a:endParaRPr lang="en-US" sz="1600" kern="1200"/>
        </a:p>
      </dsp:txBody>
      <dsp:txXfrm>
        <a:off x="5466456" y="46907"/>
        <a:ext cx="4795093" cy="460800"/>
      </dsp:txXfrm>
    </dsp:sp>
    <dsp:sp modelId="{920A2664-9B3E-4543-8D95-D212DCCB2353}">
      <dsp:nvSpPr>
        <dsp:cNvPr id="0" name=""/>
        <dsp:cNvSpPr/>
      </dsp:nvSpPr>
      <dsp:spPr>
        <a:xfrm>
          <a:off x="5466456" y="507707"/>
          <a:ext cx="4795093" cy="25473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Created New Feature: food_types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</a:t>
          </a:r>
          <a:r>
            <a:rPr lang="en-US" sz="1600" kern="1200" dirty="0" err="1"/>
            <a:t>case_when</a:t>
          </a:r>
          <a:r>
            <a:rPr lang="en-US" sz="1600" kern="1200" dirty="0"/>
            <a:t> from </a:t>
          </a:r>
          <a:r>
            <a:rPr lang="en-US" sz="1600" kern="1200" dirty="0" err="1"/>
            <a:t>dplyr</a:t>
          </a:r>
          <a:r>
            <a:rPr lang="en-US" sz="1600" kern="1200" dirty="0"/>
            <a:t> package and </a:t>
          </a:r>
          <a:r>
            <a:rPr lang="en-US" sz="1600" kern="1200" dirty="0" err="1"/>
            <a:t>str_detect</a:t>
          </a:r>
          <a:r>
            <a:rPr lang="en-US" sz="1600" kern="1200" dirty="0"/>
            <a:t> from </a:t>
          </a:r>
          <a:r>
            <a:rPr lang="en-US" sz="1600" kern="1200" dirty="0" err="1"/>
            <a:t>stringr</a:t>
          </a:r>
          <a:r>
            <a:rPr lang="en-US" sz="1600" kern="1200" dirty="0"/>
            <a:t> package to extract text from categories field and put in new column called “</a:t>
          </a:r>
          <a:r>
            <a:rPr lang="en-US" sz="1600" kern="1200" dirty="0" err="1"/>
            <a:t>food_type</a:t>
          </a:r>
          <a:r>
            <a:rPr lang="en-US" sz="1600" kern="1200" dirty="0"/>
            <a:t>”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Since </a:t>
          </a:r>
          <a:r>
            <a:rPr lang="en-US" sz="1600" kern="1200" dirty="0" err="1"/>
            <a:t>case_when</a:t>
          </a:r>
          <a:r>
            <a:rPr lang="en-US" sz="1600" kern="1200" dirty="0"/>
            <a:t> pulls the first field it finds, I arranged </a:t>
          </a:r>
          <a:r>
            <a:rPr lang="en-US" sz="1600" kern="1200" dirty="0" err="1"/>
            <a:t>food_types</a:t>
          </a:r>
          <a:r>
            <a:rPr lang="en-US" sz="1600" kern="1200" dirty="0"/>
            <a:t> to extract in specific order with more detailed food types prior to wider categories, for example, Latin American food before Mexican.</a:t>
          </a:r>
        </a:p>
      </dsp:txBody>
      <dsp:txXfrm>
        <a:off x="5466456" y="507707"/>
        <a:ext cx="4795093" cy="2547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382B6-CCA6-46D2-95F4-1FA6C3DD7743}">
      <dsp:nvSpPr>
        <dsp:cNvPr id="0" name=""/>
        <dsp:cNvSpPr/>
      </dsp:nvSpPr>
      <dsp:spPr>
        <a:xfrm>
          <a:off x="1843230" y="0"/>
          <a:ext cx="1509048" cy="982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BC94E-194E-4345-8277-06EEBFF314AC}">
      <dsp:nvSpPr>
        <dsp:cNvPr id="0" name=""/>
        <dsp:cNvSpPr/>
      </dsp:nvSpPr>
      <dsp:spPr>
        <a:xfrm>
          <a:off x="441971" y="1069132"/>
          <a:ext cx="4311566" cy="737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Tuned Hyperparameters:</a:t>
          </a:r>
        </a:p>
      </dsp:txBody>
      <dsp:txXfrm>
        <a:off x="441971" y="1069132"/>
        <a:ext cx="4311566" cy="737396"/>
      </dsp:txXfrm>
    </dsp:sp>
    <dsp:sp modelId="{7B8E07AC-F644-4170-9EC6-E9DD57CEB932}">
      <dsp:nvSpPr>
        <dsp:cNvPr id="0" name=""/>
        <dsp:cNvSpPr/>
      </dsp:nvSpPr>
      <dsp:spPr>
        <a:xfrm>
          <a:off x="441971" y="1846946"/>
          <a:ext cx="4311566" cy="126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Model: ranger (Random Forest)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mtry</a:t>
          </a:r>
          <a:r>
            <a:rPr lang="en-US" sz="1400" kern="1200" dirty="0"/>
            <a:t>: 2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min_node_size</a:t>
          </a:r>
          <a:r>
            <a:rPr lang="en-US" sz="1400" kern="1200" dirty="0"/>
            <a:t>: 1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Splitrule</a:t>
          </a:r>
          <a:r>
            <a:rPr lang="en-US" sz="1400" kern="1200" dirty="0"/>
            <a:t>: </a:t>
          </a:r>
          <a:r>
            <a:rPr lang="en-US" sz="1400" kern="1200" dirty="0" err="1"/>
            <a:t>gini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Missing Values: KNN Imputation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Validation: 5-fold cross validation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41971" y="1846946"/>
        <a:ext cx="4311566" cy="1260801"/>
      </dsp:txXfrm>
    </dsp:sp>
    <dsp:sp modelId="{0EAEA0EA-554F-496A-B603-6ADBA66E7CF4}">
      <dsp:nvSpPr>
        <dsp:cNvPr id="0" name=""/>
        <dsp:cNvSpPr/>
      </dsp:nvSpPr>
      <dsp:spPr>
        <a:xfrm>
          <a:off x="6909321" y="0"/>
          <a:ext cx="1509048" cy="982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FE96E-E32C-45FF-8734-F0E0AB55E0DF}">
      <dsp:nvSpPr>
        <dsp:cNvPr id="0" name=""/>
        <dsp:cNvSpPr/>
      </dsp:nvSpPr>
      <dsp:spPr>
        <a:xfrm>
          <a:off x="5508062" y="1069132"/>
          <a:ext cx="4311566" cy="737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Final</a:t>
          </a:r>
          <a:r>
            <a:rPr lang="en-US" sz="1600" kern="1200" dirty="0"/>
            <a:t> Model: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Train accuracy: 0.3612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Test accuracy: 0.3695</a:t>
          </a:r>
        </a:p>
      </dsp:txBody>
      <dsp:txXfrm>
        <a:off x="5508062" y="1069132"/>
        <a:ext cx="4311566" cy="737396"/>
      </dsp:txXfrm>
    </dsp:sp>
    <dsp:sp modelId="{8660712B-D975-45FA-98B0-EC59AA4A8B11}">
      <dsp:nvSpPr>
        <dsp:cNvPr id="0" name=""/>
        <dsp:cNvSpPr/>
      </dsp:nvSpPr>
      <dsp:spPr>
        <a:xfrm>
          <a:off x="5508062" y="1846946"/>
          <a:ext cx="4311566" cy="126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12C1D-6EEC-4AFC-9E94-2C366D9BC6E0}">
      <dsp:nvSpPr>
        <dsp:cNvPr id="0" name=""/>
        <dsp:cNvSpPr/>
      </dsp:nvSpPr>
      <dsp:spPr>
        <a:xfrm>
          <a:off x="0" y="606"/>
          <a:ext cx="5651500" cy="14193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76D3A-BF64-4389-8015-12560552B7E1}">
      <dsp:nvSpPr>
        <dsp:cNvPr id="0" name=""/>
        <dsp:cNvSpPr/>
      </dsp:nvSpPr>
      <dsp:spPr>
        <a:xfrm>
          <a:off x="429347" y="319956"/>
          <a:ext cx="780632" cy="780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FD118-4ECC-4B84-A685-EEDCBE6A7483}">
      <dsp:nvSpPr>
        <dsp:cNvPr id="0" name=""/>
        <dsp:cNvSpPr/>
      </dsp:nvSpPr>
      <dsp:spPr>
        <a:xfrm>
          <a:off x="1639328" y="606"/>
          <a:ext cx="4012171" cy="14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13" tIns="150213" rIns="150213" bIns="1502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Study limited to the Phoenix metropolitan area, which may not be representative of the entire US population. </a:t>
          </a:r>
        </a:p>
      </dsp:txBody>
      <dsp:txXfrm>
        <a:off x="1639328" y="606"/>
        <a:ext cx="4012171" cy="1419331"/>
      </dsp:txXfrm>
    </dsp:sp>
    <dsp:sp modelId="{2FB511E6-F6E7-4F82-8D0F-53098378C295}">
      <dsp:nvSpPr>
        <dsp:cNvPr id="0" name=""/>
        <dsp:cNvSpPr/>
      </dsp:nvSpPr>
      <dsp:spPr>
        <a:xfrm>
          <a:off x="0" y="1774771"/>
          <a:ext cx="5651500" cy="14193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60024-3D86-4F97-9094-5F1AB6FC6144}">
      <dsp:nvSpPr>
        <dsp:cNvPr id="0" name=""/>
        <dsp:cNvSpPr/>
      </dsp:nvSpPr>
      <dsp:spPr>
        <a:xfrm>
          <a:off x="429347" y="2094121"/>
          <a:ext cx="780632" cy="780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BBE89-1ECB-49BB-9152-2292AE8B0EC6}">
      <dsp:nvSpPr>
        <dsp:cNvPr id="0" name=""/>
        <dsp:cNvSpPr/>
      </dsp:nvSpPr>
      <dsp:spPr>
        <a:xfrm>
          <a:off x="1639328" y="1774771"/>
          <a:ext cx="4012171" cy="14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13" tIns="150213" rIns="150213" bIns="1502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Text analysis of reviews was not conducted. </a:t>
          </a:r>
        </a:p>
      </dsp:txBody>
      <dsp:txXfrm>
        <a:off x="1639328" y="1774771"/>
        <a:ext cx="4012171" cy="1419331"/>
      </dsp:txXfrm>
    </dsp:sp>
    <dsp:sp modelId="{4302864B-5707-448E-B1B0-94C822151F12}">
      <dsp:nvSpPr>
        <dsp:cNvPr id="0" name=""/>
        <dsp:cNvSpPr/>
      </dsp:nvSpPr>
      <dsp:spPr>
        <a:xfrm>
          <a:off x="0" y="3548936"/>
          <a:ext cx="5651500" cy="14193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BEFA2-1AF9-4073-876E-4D965D304756}">
      <dsp:nvSpPr>
        <dsp:cNvPr id="0" name=""/>
        <dsp:cNvSpPr/>
      </dsp:nvSpPr>
      <dsp:spPr>
        <a:xfrm>
          <a:off x="429347" y="3868286"/>
          <a:ext cx="780632" cy="780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4CBD6-B14B-459A-A957-48ABE664661E}">
      <dsp:nvSpPr>
        <dsp:cNvPr id="0" name=""/>
        <dsp:cNvSpPr/>
      </dsp:nvSpPr>
      <dsp:spPr>
        <a:xfrm>
          <a:off x="1639328" y="3548936"/>
          <a:ext cx="4012171" cy="14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13" tIns="150213" rIns="150213" bIns="1502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Models other than random forest may provide different results.  </a:t>
          </a:r>
        </a:p>
      </dsp:txBody>
      <dsp:txXfrm>
        <a:off x="1639328" y="3548936"/>
        <a:ext cx="4012171" cy="1419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70098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70098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r">
              <a:defRPr sz="1200"/>
            </a:lvl1pPr>
          </a:lstStyle>
          <a:p>
            <a:fld id="{378B36FC-753B-4577-9E08-776E1368AA4C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1171575"/>
            <a:ext cx="5622925" cy="3162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73" tIns="46986" rIns="93973" bIns="469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9036"/>
            <a:ext cx="5661660" cy="3689211"/>
          </a:xfrm>
          <a:prstGeom prst="rect">
            <a:avLst/>
          </a:prstGeom>
        </p:spPr>
        <p:txBody>
          <a:bodyPr vert="horz" lIns="93973" tIns="46986" rIns="93973" bIns="469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66733" cy="470097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9328"/>
            <a:ext cx="3066733" cy="470097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r">
              <a:defRPr sz="1200"/>
            </a:lvl1pPr>
          </a:lstStyle>
          <a:p>
            <a:fld id="{A2339A2A-9B3C-44FD-B071-EA6AE572A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29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2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7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1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7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585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81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65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9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1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12241D-D88A-4EF8-80BE-9FC37F876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dirty="0"/>
              <a:t>Predicting Restaurant Ratings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0018F-58EF-43D3-89DB-FCDB1C3C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858703"/>
            <a:ext cx="4475892" cy="304254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Prepared by:  Timothy Robbins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Bellevue University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Spring 2020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D2C9E-EABF-4741-84CD-12C3B0859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443"/>
          <a:stretch/>
        </p:blipFill>
        <p:spPr>
          <a:xfrm>
            <a:off x="7064692" y="2105969"/>
            <a:ext cx="4159568" cy="2329392"/>
          </a:xfrm>
          <a:prstGeom prst="rect">
            <a:avLst/>
          </a:prstGeom>
        </p:spPr>
      </p:pic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2D6613-17FF-45A4-98DE-66FE8D6E3B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294" y="3999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3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6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0816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AA403CCE-E279-45DE-95A9-A2C0610B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72" y="1974625"/>
            <a:ext cx="4397700" cy="43977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5D1F4-56D2-41AC-82DF-75D7EC6B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25" y="485675"/>
            <a:ext cx="4475936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EDA (-</a:t>
            </a:r>
            <a:r>
              <a:rPr lang="en-US" dirty="0" err="1"/>
              <a:t>cont</a:t>
            </a:r>
            <a:r>
              <a:rPr lang="en-US" dirty="0"/>
              <a:t>-)</a:t>
            </a:r>
            <a:br>
              <a:rPr lang="en-US" dirty="0"/>
            </a:br>
            <a:r>
              <a:rPr lang="en-US" dirty="0" err="1"/>
              <a:t>CitY</a:t>
            </a:r>
            <a:r>
              <a:rPr lang="en-US" dirty="0"/>
              <a:t>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35855-7E25-481D-A844-54FECEB9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838" y="4038600"/>
            <a:ext cx="5713641" cy="2819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graph above shows the distribution of reviews in the Phoenix metro-area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Most of the reviews are in the cities of Phoenix and Scottsdale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stacked bar chart to the left shows the percentage breakdown of stars for each city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5-star reviews are rare.  The city of Anthem shows the highest proportion of 4.5-star reviews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620EF76-F3E3-45E3-9D1B-6BD32D6E09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7710" y="11054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9">
            <a:extLst>
              <a:ext uri="{FF2B5EF4-FFF2-40B4-BE49-F238E27FC236}">
                <a16:creationId xmlns:a16="http://schemas.microsoft.com/office/drawing/2014/main" id="{82E79866-5CAF-408D-9807-0EDE16AE2E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11">
            <a:extLst>
              <a:ext uri="{FF2B5EF4-FFF2-40B4-BE49-F238E27FC236}">
                <a16:creationId xmlns:a16="http://schemas.microsoft.com/office/drawing/2014/main" id="{73BAE1E7-54F9-4F61-A308-0BBEE9DAF0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65D04-D8D0-4736-B373-A60BBD09C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70" y="198738"/>
            <a:ext cx="4236720" cy="3551774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426DD5-545E-4F73-A9D5-FEE28D93F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072" y="792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B81C-5D24-4B38-BF91-C81928FE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>
            <a:normAutofit/>
          </a:bodyPr>
          <a:lstStyle/>
          <a:p>
            <a:r>
              <a:rPr lang="en-US"/>
              <a:t>EDA (-cont-)</a:t>
            </a:r>
            <a:br>
              <a:rPr lang="en-US"/>
            </a:br>
            <a:r>
              <a:rPr lang="en-US"/>
              <a:t>Food Type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82F64-1673-4A1E-8B97-552B820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975" y="2484049"/>
            <a:ext cx="6142233" cy="2672081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dirty="0"/>
              <a:t>Bar Chart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 chart in the upper left-hand corner shows that an overwhelming amount of reviews relate to American food, followed by Italian and Mexican.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Stacked Bar Chart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 chart in the lower left-hand corner shows that the number of 4.5 reviews is highest for European and other food types.  </a:t>
            </a:r>
          </a:p>
          <a:p>
            <a:pPr marL="457200" lvl="2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59E6C1B-5018-4B4B-A5DA-8A302008F5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9F9226D-831B-4151-A91A-1EA97F8E30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8285E-799D-4573-BAAA-8397FF69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3429000"/>
            <a:ext cx="3761630" cy="2941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776C3-4270-4276-97BC-D8ECFEA3E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35281"/>
            <a:ext cx="3761630" cy="267208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A0C2BF-27DB-4CE8-BDA1-32B82E95E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4333" y="1959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7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E825-4901-4412-8C8E-BD2B0709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/>
              <a:t>Correlation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9EACC-EE5E-4D71-BC09-C5D5CE81E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lvl="0"/>
            <a:r>
              <a:rPr lang="en-US"/>
              <a:t>Correlations with the stars target variable.   </a:t>
            </a:r>
          </a:p>
          <a:p>
            <a:pPr lvl="1"/>
            <a:r>
              <a:rPr lang="en-US"/>
              <a:t>The correlation chart to the right shows that there are 9 ambiance and 2 parking attributes that have positive correlations with the stars target variable.</a:t>
            </a:r>
          </a:p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1B1060-2BA5-4D87-9C5D-051E66C2F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094976"/>
              </p:ext>
            </p:extLst>
          </p:nvPr>
        </p:nvGraphicFramePr>
        <p:xfrm>
          <a:off x="4983026" y="1293275"/>
          <a:ext cx="5907745" cy="427939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350210">
                  <a:extLst>
                    <a:ext uri="{9D8B030D-6E8A-4147-A177-3AD203B41FA5}">
                      <a16:colId xmlns:a16="http://schemas.microsoft.com/office/drawing/2014/main" val="2842657565"/>
                    </a:ext>
                  </a:extLst>
                </a:gridCol>
                <a:gridCol w="1557535">
                  <a:extLst>
                    <a:ext uri="{9D8B030D-6E8A-4147-A177-3AD203B41FA5}">
                      <a16:colId xmlns:a16="http://schemas.microsoft.com/office/drawing/2014/main" val="2544183973"/>
                    </a:ext>
                  </a:extLst>
                </a:gridCol>
              </a:tblGrid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Variable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Correlation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657567485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attributes_ambience_casual_True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0.204961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566572638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attributes_parking_lot_True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0.200893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1565549817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attributes_ambience_touristy_False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0.188147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3815857398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attributes_ambience_upscale_False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0.177596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166592712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attributes_ambience_romantic_False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0.174931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3380563626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attributes_ambience_intimate_False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0.174845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130970986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attributes_ambience_classy_False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0.171918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704533577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attributes_ambience_hipster_False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0.170722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1010483476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attributes_ambience_divey_False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0.170096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1749076793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attributes_ambience_trendy_False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0.162632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577893173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attributes_parking_validated_False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0.155653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58" marR="11758" marT="11758" marB="0" anchor="b"/>
                </a:tc>
                <a:extLst>
                  <a:ext uri="{0D108BD9-81ED-4DB2-BD59-A6C34878D82A}">
                    <a16:rowId xmlns:a16="http://schemas.microsoft.com/office/drawing/2014/main" val="2933084172"/>
                  </a:ext>
                </a:extLst>
              </a:tr>
            </a:tbl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C1CEDC-EA99-44A7-91DD-B444E35D7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844" y="2768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EDE06-848B-4FB7-AEF3-59AC057E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/>
              <a:t>Modeling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E4C5F93-19E8-413E-BEF6-502BB14F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Preparation:</a:t>
            </a:r>
          </a:p>
          <a:p>
            <a:pPr marL="342900" lvl="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Renamed levels in stars variable from 1, 1.5, 2, etc. to ‘one’, ‘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one_five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’, ‘two’, etc.</a:t>
            </a:r>
          </a:p>
          <a:p>
            <a:pPr marL="342900" lvl="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Randomly split into train and test sets using 60/40 ratio </a:t>
            </a:r>
          </a:p>
          <a:p>
            <a:pPr marL="342900" lvl="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Automatic creation of dummy variables</a:t>
            </a:r>
          </a:p>
          <a:p>
            <a:pPr marL="342900" lvl="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Identification and removal of non-zero variance predictors.  </a:t>
            </a:r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F98DB-F8AF-42C6-849A-2EC55876502E}"/>
              </a:ext>
            </a:extLst>
          </p:cNvPr>
          <p:cNvSpPr txBox="1"/>
          <p:nvPr/>
        </p:nvSpPr>
        <p:spPr>
          <a:xfrm>
            <a:off x="4823366" y="1991359"/>
            <a:ext cx="648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Random Forest Models Used: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08C69CA-5996-475D-8BB0-EB340233D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133227"/>
              </p:ext>
            </p:extLst>
          </p:nvPr>
        </p:nvGraphicFramePr>
        <p:xfrm>
          <a:off x="4823366" y="2453820"/>
          <a:ext cx="6227065" cy="195830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824340">
                  <a:extLst>
                    <a:ext uri="{9D8B030D-6E8A-4147-A177-3AD203B41FA5}">
                      <a16:colId xmlns:a16="http://schemas.microsoft.com/office/drawing/2014/main" val="2765440199"/>
                    </a:ext>
                  </a:extLst>
                </a:gridCol>
                <a:gridCol w="1418902">
                  <a:extLst>
                    <a:ext uri="{9D8B030D-6E8A-4147-A177-3AD203B41FA5}">
                      <a16:colId xmlns:a16="http://schemas.microsoft.com/office/drawing/2014/main" val="2986393759"/>
                    </a:ext>
                  </a:extLst>
                </a:gridCol>
                <a:gridCol w="1491912">
                  <a:extLst>
                    <a:ext uri="{9D8B030D-6E8A-4147-A177-3AD203B41FA5}">
                      <a16:colId xmlns:a16="http://schemas.microsoft.com/office/drawing/2014/main" val="2041199517"/>
                    </a:ext>
                  </a:extLst>
                </a:gridCol>
                <a:gridCol w="1491911">
                  <a:extLst>
                    <a:ext uri="{9D8B030D-6E8A-4147-A177-3AD203B41FA5}">
                      <a16:colId xmlns:a16="http://schemas.microsoft.com/office/drawing/2014/main" val="4140803380"/>
                    </a:ext>
                  </a:extLst>
                </a:gridCol>
              </a:tblGrid>
              <a:tr h="7468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Name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Method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Train Accuracy 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Test Accuracy </a:t>
                      </a:r>
                      <a:endParaRPr lang="en-US" sz="1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9578282"/>
                  </a:ext>
                </a:extLst>
              </a:tr>
              <a:tr h="40382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mod_ranger3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ranger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   0.3706 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  0.3674 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870265"/>
                  </a:ext>
                </a:extLst>
              </a:tr>
              <a:tr h="40382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mod_randomForest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randomForest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   0.3564 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  0.3554 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779321"/>
                  </a:ext>
                </a:extLst>
              </a:tr>
              <a:tr h="40382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mod_rf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rf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   0.3525 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  0.3429 </a:t>
                      </a:r>
                      <a:endParaRPr lang="en-US" sz="13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173" marR="130630" marT="87086" marB="870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380074"/>
                  </a:ext>
                </a:extLst>
              </a:tr>
            </a:tbl>
          </a:graphicData>
        </a:graphic>
      </p:graphicFrame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0B6A66-09BF-453A-BF44-E49036C1A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844" y="2768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5726-D12B-4763-8C70-287D7096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ellipse">
            <a:avLst/>
          </a:prstGeo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RESULTS</a:t>
            </a:r>
            <a:endParaRPr lang="en-US" dirty="0"/>
          </a:p>
        </p:txBody>
      </p:sp>
      <p:graphicFrame>
        <p:nvGraphicFramePr>
          <p:cNvPr id="74" name="Content Placeholder 4">
            <a:extLst>
              <a:ext uri="{FF2B5EF4-FFF2-40B4-BE49-F238E27FC236}">
                <a16:creationId xmlns:a16="http://schemas.microsoft.com/office/drawing/2014/main" id="{DF3AC1A3-A0E2-4940-9719-174337749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554307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D7BB19-809A-430E-A8C6-2C1B295D0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1480" y="22978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5368722-214D-421D-96B2-E9E2FB68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ellipse">
            <a:avLst/>
          </a:prstGeo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800"/>
              <a:t>CONFUSION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D46503-365E-4637-BF58-6EE0DB0B1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12017"/>
              </p:ext>
            </p:extLst>
          </p:nvPr>
        </p:nvGraphicFramePr>
        <p:xfrm>
          <a:off x="2724989" y="2638044"/>
          <a:ext cx="6742029" cy="3101987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51188">
                  <a:extLst>
                    <a:ext uri="{9D8B030D-6E8A-4147-A177-3AD203B41FA5}">
                      <a16:colId xmlns:a16="http://schemas.microsoft.com/office/drawing/2014/main" val="2803813534"/>
                    </a:ext>
                  </a:extLst>
                </a:gridCol>
                <a:gridCol w="1114113">
                  <a:extLst>
                    <a:ext uri="{9D8B030D-6E8A-4147-A177-3AD203B41FA5}">
                      <a16:colId xmlns:a16="http://schemas.microsoft.com/office/drawing/2014/main" val="3348289687"/>
                    </a:ext>
                  </a:extLst>
                </a:gridCol>
                <a:gridCol w="581277">
                  <a:extLst>
                    <a:ext uri="{9D8B030D-6E8A-4147-A177-3AD203B41FA5}">
                      <a16:colId xmlns:a16="http://schemas.microsoft.com/office/drawing/2014/main" val="3660028765"/>
                    </a:ext>
                  </a:extLst>
                </a:gridCol>
                <a:gridCol w="581277">
                  <a:extLst>
                    <a:ext uri="{9D8B030D-6E8A-4147-A177-3AD203B41FA5}">
                      <a16:colId xmlns:a16="http://schemas.microsoft.com/office/drawing/2014/main" val="3098136750"/>
                    </a:ext>
                  </a:extLst>
                </a:gridCol>
                <a:gridCol w="581277">
                  <a:extLst>
                    <a:ext uri="{9D8B030D-6E8A-4147-A177-3AD203B41FA5}">
                      <a16:colId xmlns:a16="http://schemas.microsoft.com/office/drawing/2014/main" val="750698252"/>
                    </a:ext>
                  </a:extLst>
                </a:gridCol>
                <a:gridCol w="581277">
                  <a:extLst>
                    <a:ext uri="{9D8B030D-6E8A-4147-A177-3AD203B41FA5}">
                      <a16:colId xmlns:a16="http://schemas.microsoft.com/office/drawing/2014/main" val="937275395"/>
                    </a:ext>
                  </a:extLst>
                </a:gridCol>
                <a:gridCol w="581277">
                  <a:extLst>
                    <a:ext uri="{9D8B030D-6E8A-4147-A177-3AD203B41FA5}">
                      <a16:colId xmlns:a16="http://schemas.microsoft.com/office/drawing/2014/main" val="2854614228"/>
                    </a:ext>
                  </a:extLst>
                </a:gridCol>
                <a:gridCol w="626512">
                  <a:extLst>
                    <a:ext uri="{9D8B030D-6E8A-4147-A177-3AD203B41FA5}">
                      <a16:colId xmlns:a16="http://schemas.microsoft.com/office/drawing/2014/main" val="4236190021"/>
                    </a:ext>
                  </a:extLst>
                </a:gridCol>
                <a:gridCol w="581277">
                  <a:extLst>
                    <a:ext uri="{9D8B030D-6E8A-4147-A177-3AD203B41FA5}">
                      <a16:colId xmlns:a16="http://schemas.microsoft.com/office/drawing/2014/main" val="3679233993"/>
                    </a:ext>
                  </a:extLst>
                </a:gridCol>
                <a:gridCol w="581277">
                  <a:extLst>
                    <a:ext uri="{9D8B030D-6E8A-4147-A177-3AD203B41FA5}">
                      <a16:colId xmlns:a16="http://schemas.microsoft.com/office/drawing/2014/main" val="1042010025"/>
                    </a:ext>
                  </a:extLst>
                </a:gridCol>
                <a:gridCol w="581277">
                  <a:extLst>
                    <a:ext uri="{9D8B030D-6E8A-4147-A177-3AD203B41FA5}">
                      <a16:colId xmlns:a16="http://schemas.microsoft.com/office/drawing/2014/main" val="3857167772"/>
                    </a:ext>
                  </a:extLst>
                </a:gridCol>
              </a:tblGrid>
              <a:tr h="2055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Confusion Matrix: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4004442052"/>
                  </a:ext>
                </a:extLst>
              </a:tr>
              <a:tr h="2055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Actual: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289433"/>
                  </a:ext>
                </a:extLst>
              </a:tr>
              <a:tr h="205542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Class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one.five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two.five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three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three.five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four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four.five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five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720589216"/>
                  </a:ext>
                </a:extLst>
              </a:tr>
              <a:tr h="205542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Prediction: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vert="vert27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3024753101"/>
                  </a:ext>
                </a:extLst>
              </a:tr>
              <a:tr h="205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one.five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1345167706"/>
                  </a:ext>
                </a:extLst>
              </a:tr>
              <a:tr h="205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1834935742"/>
                  </a:ext>
                </a:extLst>
              </a:tr>
              <a:tr h="205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two.five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4165454590"/>
                  </a:ext>
                </a:extLst>
              </a:tr>
              <a:tr h="205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three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913489280"/>
                  </a:ext>
                </a:extLst>
              </a:tr>
              <a:tr h="205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three.five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3903893684"/>
                  </a:ext>
                </a:extLst>
              </a:tr>
              <a:tr h="205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4034907571"/>
                  </a:ext>
                </a:extLst>
              </a:tr>
              <a:tr h="205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four.five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2569540517"/>
                  </a:ext>
                </a:extLst>
              </a:tr>
              <a:tr h="205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890383482"/>
                  </a:ext>
                </a:extLst>
              </a:tr>
              <a:tr h="22439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36834766"/>
                  </a:ext>
                </a:extLst>
              </a:tr>
              <a:tr h="2055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Sensitivity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0.5092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4096437184"/>
                  </a:ext>
                </a:extLst>
              </a:tr>
              <a:tr h="2055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Specificity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0.9772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0.8726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0.5838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0.6845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5" marR="6055" marT="6055" marB="0" anchor="b"/>
                </a:tc>
                <a:extLst>
                  <a:ext uri="{0D108BD9-81ED-4DB2-BD59-A6C34878D82A}">
                    <a16:rowId xmlns:a16="http://schemas.microsoft.com/office/drawing/2014/main" val="107586448"/>
                  </a:ext>
                </a:extLst>
              </a:tr>
            </a:tbl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B2EC32-C8AC-44FB-BB31-EB51F9668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066" y="2382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BBC5-B308-4690-87AA-5733983D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2286000"/>
            <a:ext cx="2286000" cy="2286000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Variable importance</a:t>
            </a:r>
          </a:p>
        </p:txBody>
      </p:sp>
      <p:sp>
        <p:nvSpPr>
          <p:cNvPr id="161" name="Flowchart: Document 160">
            <a:extLst>
              <a:ext uri="{FF2B5EF4-FFF2-40B4-BE49-F238E27FC236}">
                <a16:creationId xmlns:a16="http://schemas.microsoft.com/office/drawing/2014/main" id="{1E14715B-2E40-4760-AE23-026845A30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19" y="2121408"/>
            <a:ext cx="2615184" cy="2615184"/>
          </a:xfrm>
          <a:prstGeom prst="flowChartDocumen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5D08429-4C7A-4C37-848C-C1613E31D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D8F4B2B-96EA-4C0F-84D3-5728F7CF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" name="Content Placeholder 9">
            <a:extLst>
              <a:ext uri="{FF2B5EF4-FFF2-40B4-BE49-F238E27FC236}">
                <a16:creationId xmlns:a16="http://schemas.microsoft.com/office/drawing/2014/main" id="{85548393-B28D-486E-85E9-CDBD6F24E3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706114"/>
              </p:ext>
            </p:extLst>
          </p:nvPr>
        </p:nvGraphicFramePr>
        <p:xfrm>
          <a:off x="4363231" y="1122807"/>
          <a:ext cx="6692246" cy="429768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179505">
                  <a:extLst>
                    <a:ext uri="{9D8B030D-6E8A-4147-A177-3AD203B41FA5}">
                      <a16:colId xmlns:a16="http://schemas.microsoft.com/office/drawing/2014/main" val="1684443666"/>
                    </a:ext>
                  </a:extLst>
                </a:gridCol>
                <a:gridCol w="1512741">
                  <a:extLst>
                    <a:ext uri="{9D8B030D-6E8A-4147-A177-3AD203B41FA5}">
                      <a16:colId xmlns:a16="http://schemas.microsoft.com/office/drawing/2014/main" val="462445225"/>
                    </a:ext>
                  </a:extLst>
                </a:gridCol>
              </a:tblGrid>
              <a:tr h="404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>
                          <a:solidFill>
                            <a:schemeClr val="lt1"/>
                          </a:solidFill>
                          <a:effectLst/>
                        </a:rPr>
                        <a:t>Variable Importance (from most to least):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>
                          <a:solidFill>
                            <a:schemeClr val="lt1"/>
                          </a:solidFill>
                          <a:effectLst/>
                        </a:rPr>
                        <a:t> 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3293963382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attributes_outdoor_seatingTRUE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17.75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3590000024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attributes_has_tvTRUE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16.85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2835958270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cityPhoenix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16.20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1818776367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attributes_ambience_casualTRUE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14.33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266553460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attributes_price_range2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14.29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1133845167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attributes_noise_levelaverage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13.74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2074581877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attributes_parking_lotTRUE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13.64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1127039240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attributes_takes_reservationsTRUE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13.11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2801124673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attributes_deliveryTRUE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13.01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1349072062"/>
                  </a:ext>
                </a:extLst>
              </a:tr>
              <a:tr h="389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attributes_waiter_serviceTRUE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  12.57 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457" marR="100457" marT="100457" marB="100457" anchor="b"/>
                </a:tc>
                <a:extLst>
                  <a:ext uri="{0D108BD9-81ED-4DB2-BD59-A6C34878D82A}">
                    <a16:rowId xmlns:a16="http://schemas.microsoft.com/office/drawing/2014/main" val="3347861575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CF87B5-C517-4A06-9935-D51E85D8C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719" y="2336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78CCE-5BA0-451D-92CA-12F725EE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conclusion: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6D7FF-4FE6-47B1-93CE-256B24EE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777" y="4352544"/>
            <a:ext cx="3415288" cy="1239894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Model was fairly accurate in predicting restaurant ratings based on business attributes.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Overall:  36.74% accuracy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Best with the 3.5 and 4.0 star ratings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BC290FF-8976-4F25-94BF-4A9192FF5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17" r="13316" b="-1"/>
          <a:stretch/>
        </p:blipFill>
        <p:spPr>
          <a:xfrm>
            <a:off x="4654297" y="10"/>
            <a:ext cx="7537702" cy="685798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641D56-BF38-4A44-9E4F-D3DE107D3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534" y="9373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9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11DBE-8895-46F0-A22A-0D5D11AAF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Risks</a:t>
            </a:r>
          </a:p>
        </p:txBody>
      </p:sp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id="{73E23E22-9F86-4F4E-BCD0-C35E363F4C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429988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CD2A34-A929-4633-9B9E-D0A358626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9617" y="2042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60EAE-C23E-4DF8-B5EB-E7DD4AF0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2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Acknowledgements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6E1F51F-F006-42D0-ABBB-F034A5F2D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Study conducted independently</a:t>
            </a:r>
          </a:p>
          <a:p>
            <a:endParaRPr lang="en-US">
              <a:solidFill>
                <a:srgbClr val="404040"/>
              </a:solidFill>
            </a:endParaRPr>
          </a:p>
          <a:p>
            <a:r>
              <a:rPr lang="en-US">
                <a:solidFill>
                  <a:srgbClr val="404040"/>
                </a:solidFill>
              </a:rPr>
              <a:t>Professor Ashley Kern 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Recommendation of caret package for R.  </a:t>
            </a:r>
          </a:p>
          <a:p>
            <a:endParaRPr lang="en-US">
              <a:solidFill>
                <a:srgbClr val="404040"/>
              </a:solidFill>
            </a:endParaRPr>
          </a:p>
          <a:p>
            <a:r>
              <a:rPr lang="en-US">
                <a:solidFill>
                  <a:srgbClr val="404040"/>
                </a:solidFill>
              </a:rPr>
              <a:t>Previous study done by Peter Schellenberg  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AB0293-A0B2-40A1-B870-CDACE6A2A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240" y="2336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E929-88D9-4301-80A7-11B1FA0A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EAFE695-DBB5-410A-A19D-E3F00501BB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11771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0CEACA-7BC9-4C20-BA07-95EE7C952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8801" y="3204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4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4DA952-7692-47B4-B58C-25A90BB227B6}"/>
              </a:ext>
            </a:extLst>
          </p:cNvPr>
          <p:cNvSpPr/>
          <p:nvPr/>
        </p:nvSpPr>
        <p:spPr>
          <a:xfrm>
            <a:off x="1316984" y="1283546"/>
            <a:ext cx="5715917" cy="3914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</a:rPr>
              <a:t>Abbott, D. (2014). </a:t>
            </a:r>
            <a:r>
              <a:rPr lang="en-US" sz="1400" i="1" dirty="0">
                <a:solidFill>
                  <a:srgbClr val="404040"/>
                </a:solidFill>
              </a:rPr>
              <a:t>Applied predictive analytics: Principles and techniques for the professional data analyst</a:t>
            </a:r>
            <a:r>
              <a:rPr lang="en-US" sz="1400" dirty="0">
                <a:solidFill>
                  <a:srgbClr val="404040"/>
                </a:solidFill>
              </a:rPr>
              <a:t>. John Wiley &amp; Sons.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04040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</a:rPr>
              <a:t>Albon</a:t>
            </a:r>
            <a:r>
              <a:rPr lang="en-US" sz="1400" dirty="0">
                <a:solidFill>
                  <a:srgbClr val="404040"/>
                </a:solidFill>
              </a:rPr>
              <a:t>, C. (2018). </a:t>
            </a:r>
            <a:r>
              <a:rPr lang="en-US" sz="1400" i="1" dirty="0">
                <a:solidFill>
                  <a:srgbClr val="404040"/>
                </a:solidFill>
              </a:rPr>
              <a:t>Machine learning with python cookbook: Practical solutions from preprocessing to deep learning</a:t>
            </a:r>
            <a:r>
              <a:rPr lang="en-US" sz="1400" dirty="0">
                <a:solidFill>
                  <a:srgbClr val="404040"/>
                </a:solidFill>
              </a:rPr>
              <a:t>. " O'Reilly Media, Inc.".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400" dirty="0">
                <a:solidFill>
                  <a:srgbClr val="404040"/>
                </a:solidFill>
              </a:rPr>
              <a:t> 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</a:rPr>
              <a:t>James, G., Witten, D., Hastie, T., &amp; </a:t>
            </a:r>
            <a:r>
              <a:rPr lang="en-US" sz="1400" dirty="0" err="1">
                <a:solidFill>
                  <a:srgbClr val="404040"/>
                </a:solidFill>
              </a:rPr>
              <a:t>Tibshirani</a:t>
            </a:r>
            <a:r>
              <a:rPr lang="en-US" sz="1400" dirty="0">
                <a:solidFill>
                  <a:srgbClr val="404040"/>
                </a:solidFill>
              </a:rPr>
              <a:t>, R. (2013). </a:t>
            </a:r>
            <a:r>
              <a:rPr lang="en-US" sz="1400" i="1" dirty="0">
                <a:solidFill>
                  <a:srgbClr val="404040"/>
                </a:solidFill>
              </a:rPr>
              <a:t>An introduction to statistical learning</a:t>
            </a:r>
            <a:r>
              <a:rPr lang="en-US" sz="1400" dirty="0">
                <a:solidFill>
                  <a:srgbClr val="404040"/>
                </a:solidFill>
              </a:rPr>
              <a:t> (Vol. 112, pp. 3-7). New York: springer.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400" dirty="0">
                <a:solidFill>
                  <a:srgbClr val="404040"/>
                </a:solidFill>
              </a:rPr>
              <a:t> 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</a:rPr>
              <a:t>Kazil</a:t>
            </a:r>
            <a:r>
              <a:rPr lang="en-US" sz="1400" dirty="0">
                <a:solidFill>
                  <a:srgbClr val="404040"/>
                </a:solidFill>
              </a:rPr>
              <a:t>, J., &amp; </a:t>
            </a:r>
            <a:r>
              <a:rPr lang="en-US" sz="1400" dirty="0" err="1">
                <a:solidFill>
                  <a:srgbClr val="404040"/>
                </a:solidFill>
              </a:rPr>
              <a:t>Jarmul</a:t>
            </a:r>
            <a:r>
              <a:rPr lang="en-US" sz="1400" dirty="0">
                <a:solidFill>
                  <a:srgbClr val="404040"/>
                </a:solidFill>
              </a:rPr>
              <a:t>, K. (2016). </a:t>
            </a:r>
            <a:r>
              <a:rPr lang="en-US" sz="1400" i="1" dirty="0">
                <a:solidFill>
                  <a:srgbClr val="404040"/>
                </a:solidFill>
              </a:rPr>
              <a:t>Data wrangling with python: tips and tools to make your life easier</a:t>
            </a:r>
            <a:r>
              <a:rPr lang="en-US" sz="1400" dirty="0">
                <a:solidFill>
                  <a:srgbClr val="404040"/>
                </a:solidFill>
              </a:rPr>
              <a:t>. " O'Reilly Media, Inc.".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400" dirty="0">
                <a:solidFill>
                  <a:srgbClr val="404040"/>
                </a:solidFill>
              </a:rPr>
              <a:t> 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</a:rPr>
              <a:t>Shellenberger</a:t>
            </a:r>
            <a:r>
              <a:rPr lang="en-US" sz="1400" dirty="0">
                <a:solidFill>
                  <a:srgbClr val="404040"/>
                </a:solidFill>
              </a:rPr>
              <a:t>, Peter Mark Jr., "Predicting Yelp Food Establishment Ratings Based on Business Attributes" (2017). Honors Theses and Capstones. 374.</a:t>
            </a:r>
            <a:endParaRPr lang="en-US" sz="1400" dirty="0">
              <a:solidFill>
                <a:srgbClr val="404040"/>
              </a:solidFill>
              <a:effectLst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4598D2-D4FB-4CCE-88C0-511CD33E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B383CD-98C1-4C5E-961D-98C0E37F9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394" y="13916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C9C83-5373-4E33-97B6-CE0235C9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Business understanding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5E4895-00AB-413A-B887-71BCC88C5C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821920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811981-7A57-4D7C-B532-4C0DBB5FE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1365" y="24553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FF69-F63D-400C-8931-E41C2CF89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7759"/>
            <a:ext cx="7729728" cy="118872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/>
              <a:t>Data Understanding</a:t>
            </a:r>
          </a:p>
        </p:txBody>
      </p:sp>
      <p:graphicFrame>
        <p:nvGraphicFramePr>
          <p:cNvPr id="71" name="Content Placeholder 2">
            <a:extLst>
              <a:ext uri="{FF2B5EF4-FFF2-40B4-BE49-F238E27FC236}">
                <a16:creationId xmlns:a16="http://schemas.microsoft.com/office/drawing/2014/main" id="{B7B365A4-1979-437F-93E5-443160147D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24554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5A84D6-0A56-4220-9A63-DFE2414826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3333" y="20607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DD922-FE99-44E6-ACE8-38192416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Data Preparation (continued)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D8277F-A2E3-4E4C-8066-1F0CBA39C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0552" y="203815"/>
            <a:ext cx="406400" cy="406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935E7F-A92E-4359-855D-4A52E2C20FC5}"/>
              </a:ext>
            </a:extLst>
          </p:cNvPr>
          <p:cNvSpPr/>
          <p:nvPr/>
        </p:nvSpPr>
        <p:spPr>
          <a:xfrm>
            <a:off x="5633209" y="610215"/>
            <a:ext cx="5223933" cy="563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String Manipulation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Feature Names</a:t>
            </a:r>
          </a:p>
          <a:p>
            <a:pPr marL="1143000" marR="0" lvl="2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Eliminated spa	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ces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replaced periods (‘.’) with underscores (‘_’) and converted to all lowercase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Cleaned up City variable</a:t>
            </a:r>
          </a:p>
          <a:p>
            <a:pPr marL="1143000" marR="0" lvl="2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Originally had 52 cities, containing duplicate and erroneous names</a:t>
            </a:r>
          </a:p>
          <a:p>
            <a:pPr marL="1143000" marR="0" lvl="2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Used functions from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stringr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package 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str_detect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str_trim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str_replace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), as well as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case_when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marR="0" lvl="3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Cleaned up obvious errors (misspellings, duplicate names)</a:t>
            </a:r>
          </a:p>
          <a:p>
            <a:pPr marL="1600200" marR="0" lvl="3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Consolidated different string combinations of city name (i.e. Phoenix,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Pheonix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Central City, etc.)</a:t>
            </a:r>
          </a:p>
          <a:p>
            <a:pPr marL="1600200" marR="0" lvl="3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Cities with low value counts (&lt; 20) were assigned “Other”	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9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82B9-1CBB-46C7-A601-53865715A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Data Preparation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54A458-16DD-4B71-89FC-8D7901F2DE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844062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229BE9-1C9D-4884-A40F-642C540E1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7542" y="2128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0D47-366B-4D0B-8FA9-1C2706F54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2000"/>
              <a:t>Feature Selection and creation</a:t>
            </a: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0501ECB8-6A8C-468D-BB80-FA947F734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011757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B5D96E-F454-422C-95E7-9411075C8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9061" y="26246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457B67-3D01-4B61-B691-F8053E86F481}"/>
              </a:ext>
            </a:extLst>
          </p:cNvPr>
          <p:cNvSpPr txBox="1"/>
          <p:nvPr/>
        </p:nvSpPr>
        <p:spPr>
          <a:xfrm>
            <a:off x="791146" y="2286000"/>
            <a:ext cx="2286000" cy="2286000"/>
          </a:xfrm>
          <a:prstGeom prst="roundRect">
            <a:avLst>
              <a:gd name="adj" fmla="val 14141"/>
            </a:avLst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Revised Dataset</a:t>
            </a:r>
            <a:endParaRPr lang="en-US" sz="24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8" name="Rounded Rectangle 7">
            <a:extLst>
              <a:ext uri="{FF2B5EF4-FFF2-40B4-BE49-F238E27FC236}">
                <a16:creationId xmlns:a16="http://schemas.microsoft.com/office/drawing/2014/main" id="{195A7738-D4D9-4E15-A635-CA28918C1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554" y="2121408"/>
            <a:ext cx="2615184" cy="2615184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813E79E-894E-4011-B4B0-93B31C4E1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31DDD9C-2B95-4688-9DD6-D3AC34FF9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2CEF507-8BD2-42A0-B07F-2700A6D6A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04818"/>
              </p:ext>
            </p:extLst>
          </p:nvPr>
        </p:nvGraphicFramePr>
        <p:xfrm>
          <a:off x="3856450" y="640079"/>
          <a:ext cx="7705805" cy="5263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845">
                  <a:extLst>
                    <a:ext uri="{9D8B030D-6E8A-4147-A177-3AD203B41FA5}">
                      <a16:colId xmlns:a16="http://schemas.microsoft.com/office/drawing/2014/main" val="2530855859"/>
                    </a:ext>
                  </a:extLst>
                </a:gridCol>
                <a:gridCol w="1169806">
                  <a:extLst>
                    <a:ext uri="{9D8B030D-6E8A-4147-A177-3AD203B41FA5}">
                      <a16:colId xmlns:a16="http://schemas.microsoft.com/office/drawing/2014/main" val="4056481115"/>
                    </a:ext>
                  </a:extLst>
                </a:gridCol>
                <a:gridCol w="750390">
                  <a:extLst>
                    <a:ext uri="{9D8B030D-6E8A-4147-A177-3AD203B41FA5}">
                      <a16:colId xmlns:a16="http://schemas.microsoft.com/office/drawing/2014/main" val="4086739326"/>
                    </a:ext>
                  </a:extLst>
                </a:gridCol>
                <a:gridCol w="160211">
                  <a:extLst>
                    <a:ext uri="{9D8B030D-6E8A-4147-A177-3AD203B41FA5}">
                      <a16:colId xmlns:a16="http://schemas.microsoft.com/office/drawing/2014/main" val="1116494884"/>
                    </a:ext>
                  </a:extLst>
                </a:gridCol>
                <a:gridCol w="1807357">
                  <a:extLst>
                    <a:ext uri="{9D8B030D-6E8A-4147-A177-3AD203B41FA5}">
                      <a16:colId xmlns:a16="http://schemas.microsoft.com/office/drawing/2014/main" val="4041493081"/>
                    </a:ext>
                  </a:extLst>
                </a:gridCol>
                <a:gridCol w="1169806">
                  <a:extLst>
                    <a:ext uri="{9D8B030D-6E8A-4147-A177-3AD203B41FA5}">
                      <a16:colId xmlns:a16="http://schemas.microsoft.com/office/drawing/2014/main" val="570475208"/>
                    </a:ext>
                  </a:extLst>
                </a:gridCol>
                <a:gridCol w="750390">
                  <a:extLst>
                    <a:ext uri="{9D8B030D-6E8A-4147-A177-3AD203B41FA5}">
                      <a16:colId xmlns:a16="http://schemas.microsoft.com/office/drawing/2014/main" val="3950359593"/>
                    </a:ext>
                  </a:extLst>
                </a:gridCol>
              </a:tblGrid>
              <a:tr h="2770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Variable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Frequency Count 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Proportion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Variable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Frequency Count 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Proportion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ctr"/>
                </a:tc>
                <a:extLst>
                  <a:ext uri="{0D108BD9-81ED-4DB2-BD59-A6C34878D82A}">
                    <a16:rowId xmlns:a16="http://schemas.microsoft.com/office/drawing/2014/main" val="3560088896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stars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attributes_ambience_romantic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5,685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76.42%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3181632681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business_id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attributes_ambience_touristy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5,685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76.42%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400608389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categories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attributes_ambience_trendy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5,685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76.42%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1559140340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attributes_ambience_upscale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5,639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75.80%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2463972569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full_address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attributes_attire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808558944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latitude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attributes_delivery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6,712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90.23%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83083058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longitude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</a:t>
                      </a:r>
                      <a:r>
                        <a:rPr lang="en-US" sz="1100" u="none" strike="noStrike" baseline="0">
                          <a:effectLst/>
                        </a:rPr>
                        <a:t>7,439</a:t>
                      </a:r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attributes_has_tv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5,884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79.10%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2181950278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attributes_noise_level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2004080324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open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attributes_outdoor_seating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6,753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90.78%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2166026490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review_count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attributes_parking_garage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6,615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88.92%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460803655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food_type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attributes_parking_lot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6,614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88.91%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2242518847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attributes_accepts_credit_cards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attributes_parking_street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6,614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88.91%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2606387777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attributes_alcohol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7,439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attributes_parking_valet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6,614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88.91%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527939804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attributes_ambience_casual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5,685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76.42%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attributes_parking_validated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6,614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88.91%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4141774118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attributes_ambience_classy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5,685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76.42%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attributes_price_range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7,019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94.35%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1017384722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attributes_ambience_divey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5,691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76.50%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attributes_take_out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6,908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92.86%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2367735263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attributes_ambience_hipster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5,685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76.42%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attributes_takes_reservations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6,703 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90.11%</a:t>
                      </a:r>
                      <a:endParaRPr 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2921767153"/>
                  </a:ext>
                </a:extLst>
              </a:tr>
              <a:tr h="277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attributes_ambience_intimate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5,685 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76.42%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attributes_waiter_service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6,597 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88.68%</a:t>
                      </a:r>
                      <a:endParaRPr 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33" marR="12199" marT="12321" marB="12321" anchor="b"/>
                </a:tc>
                <a:extLst>
                  <a:ext uri="{0D108BD9-81ED-4DB2-BD59-A6C34878D82A}">
                    <a16:rowId xmlns:a16="http://schemas.microsoft.com/office/drawing/2014/main" val="252062085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FF064B-EFFA-4517-9B3A-2A8A6A17F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6554" y="1459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AF3C494-CCC7-4702-B014-7F3D1CA6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22" y="964692"/>
            <a:ext cx="4793758" cy="1188720"/>
          </a:xfrm>
        </p:spPr>
        <p:txBody>
          <a:bodyPr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A89921-1164-45C1-A0BD-D886ED81D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51D10BB-9AE8-4E9F-9216-28410D42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31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EA0A723-767F-431F-AD54-8BF0BBFDD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321731"/>
            <a:ext cx="2111317" cy="2065869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227EF-9CD8-446C-B588-658A93092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8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6CBDC65-9EA1-469B-A825-5AF7F31A2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2548467"/>
            <a:ext cx="2111317" cy="28726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F27A-2889-4ABD-9A59-6ED99D3FD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2" y="2475145"/>
            <a:ext cx="4793757" cy="3409259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1500" dirty="0"/>
              <a:t>Histogram of Stars Target variable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Skew:  -0.5366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Kurtosis:  0.2038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Approximately normally distributed</a:t>
            </a:r>
          </a:p>
          <a:p>
            <a:pPr marL="457200" lvl="2" indent="0">
              <a:lnSpc>
                <a:spcPct val="90000"/>
              </a:lnSpc>
              <a:buNone/>
            </a:pPr>
            <a:endParaRPr lang="en-US" sz="1500" dirty="0"/>
          </a:p>
          <a:p>
            <a:pPr marL="457200" lvl="2" indent="0">
              <a:lnSpc>
                <a:spcPct val="90000"/>
              </a:lnSpc>
              <a:buNone/>
            </a:pPr>
            <a:r>
              <a:rPr lang="en-US" sz="1500" dirty="0"/>
              <a:t>Boxplot of Stars Variable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Boxplot indicates:</a:t>
            </a:r>
          </a:p>
          <a:p>
            <a:pPr lvl="3">
              <a:lnSpc>
                <a:spcPct val="90000"/>
              </a:lnSpc>
            </a:pPr>
            <a:r>
              <a:rPr lang="en-US" sz="1500" dirty="0"/>
              <a:t>Mean of 3.5 with interquartile range between 3.0 and 4.0.</a:t>
            </a:r>
          </a:p>
          <a:p>
            <a:pPr lvl="3">
              <a:lnSpc>
                <a:spcPct val="90000"/>
              </a:lnSpc>
            </a:pPr>
            <a:r>
              <a:rPr lang="en-US" sz="1500" dirty="0"/>
              <a:t>Potential outliers at 1.0 stars but is valid since that is the minimum rating.</a:t>
            </a:r>
          </a:p>
          <a:p>
            <a:pPr marL="457200" lvl="2" indent="0">
              <a:lnSpc>
                <a:spcPct val="90000"/>
              </a:lnSpc>
              <a:buNone/>
            </a:pPr>
            <a:endParaRPr lang="en-US" sz="1500" dirty="0"/>
          </a:p>
          <a:p>
            <a:pPr marL="457200" lvl="2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081113-4ACE-46E0-B317-340FDD1DA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089" y="3126781"/>
            <a:ext cx="2022351" cy="188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77CDB0-2877-418E-97BD-F9B369447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57" y="321731"/>
            <a:ext cx="3175567" cy="366130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30B56E-F2C9-4B45-AABE-C023C0179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98888" y="11853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1666</Words>
  <Application>Microsoft Office PowerPoint</Application>
  <PresentationFormat>Widescreen</PresentationFormat>
  <Paragraphs>444</Paragraphs>
  <Slides>20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Gill Sans MT</vt:lpstr>
      <vt:lpstr>Symbol</vt:lpstr>
      <vt:lpstr>Times New Roman</vt:lpstr>
      <vt:lpstr>Wingdings</vt:lpstr>
      <vt:lpstr>Parcel</vt:lpstr>
      <vt:lpstr>Predicting Restaurant Ratings</vt:lpstr>
      <vt:lpstr>Overview</vt:lpstr>
      <vt:lpstr>Business understanding</vt:lpstr>
      <vt:lpstr>Data Understanding</vt:lpstr>
      <vt:lpstr>Data Preparation (continued)</vt:lpstr>
      <vt:lpstr>Data Preparation</vt:lpstr>
      <vt:lpstr>Feature Selection and creation</vt:lpstr>
      <vt:lpstr>PowerPoint Presentation</vt:lpstr>
      <vt:lpstr>Exploratory Data Analysis</vt:lpstr>
      <vt:lpstr>EDA (-cont-) CitY variable</vt:lpstr>
      <vt:lpstr>EDA (-cont-) Food Type variable</vt:lpstr>
      <vt:lpstr>Correlation Analysis</vt:lpstr>
      <vt:lpstr>Modeling</vt:lpstr>
      <vt:lpstr>RESULTS</vt:lpstr>
      <vt:lpstr>CONFUSION MATRIX</vt:lpstr>
      <vt:lpstr>Variable importance</vt:lpstr>
      <vt:lpstr>conclusion:</vt:lpstr>
      <vt:lpstr>Risks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Restaurant Ratings</dc:title>
  <dc:creator>Timothy Robbins</dc:creator>
  <cp:lastModifiedBy>Timothy Robbins</cp:lastModifiedBy>
  <cp:revision>14</cp:revision>
  <dcterms:created xsi:type="dcterms:W3CDTF">2020-06-03T13:14:26Z</dcterms:created>
  <dcterms:modified xsi:type="dcterms:W3CDTF">2020-06-03T16:25:28Z</dcterms:modified>
</cp:coreProperties>
</file>